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3.xml" ContentType="application/vnd.openxmlformats-officedocument.presentationml.notesSlide+xml"/>
  <Override PartName="/ppt/tags/tag121.xml" ContentType="application/vnd.openxmlformats-officedocument.presentationml.tags+xml"/>
  <Override PartName="/ppt/notesSlides/notesSlide14.xml" ContentType="application/vnd.openxmlformats-officedocument.presentationml.notesSlide+xml"/>
  <Override PartName="/ppt/tags/tag122.xml" ContentType="application/vnd.openxmlformats-officedocument.presentationml.tags+xml"/>
  <Override PartName="/ppt/notesSlides/notesSlide15.xml" ContentType="application/vnd.openxmlformats-officedocument.presentationml.notesSlide+xml"/>
  <Override PartName="/ppt/tags/tag123.xml" ContentType="application/vnd.openxmlformats-officedocument.presentationml.tags+xml"/>
  <Override PartName="/ppt/notesSlides/notesSlide16.xml" ContentType="application/vnd.openxmlformats-officedocument.presentationml.notesSlide+xml"/>
  <Override PartName="/ppt/tags/tag124.xml" ContentType="application/vnd.openxmlformats-officedocument.presentationml.tags+xml"/>
  <Override PartName="/ppt/notesSlides/notesSlide17.xml" ContentType="application/vnd.openxmlformats-officedocument.presentationml.notesSlide+xml"/>
  <Override PartName="/ppt/tags/tag125.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26.xml" ContentType="application/vnd.openxmlformats-officedocument.presentationml.tags+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0.xml" ContentType="application/vnd.openxmlformats-officedocument.presentationml.notesSlide+xml"/>
  <Override PartName="/ppt/tags/tag146.xml" ContentType="application/vnd.openxmlformats-officedocument.presentationml.tags+xml"/>
  <Override PartName="/ppt/notesSlides/notesSlide21.xml" ContentType="application/vnd.openxmlformats-officedocument.presentationml.notesSlide+xml"/>
  <Override PartName="/ppt/tags/tag14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304" r:id="rId3"/>
    <p:sldId id="305" r:id="rId4"/>
    <p:sldId id="287" r:id="rId5"/>
    <p:sldId id="313" r:id="rId6"/>
    <p:sldId id="311" r:id="rId7"/>
    <p:sldId id="288" r:id="rId8"/>
    <p:sldId id="310" r:id="rId9"/>
    <p:sldId id="289" r:id="rId10"/>
    <p:sldId id="322" r:id="rId11"/>
    <p:sldId id="327" r:id="rId12"/>
    <p:sldId id="329" r:id="rId13"/>
    <p:sldId id="292" r:id="rId14"/>
    <p:sldId id="321" r:id="rId15"/>
    <p:sldId id="320" r:id="rId16"/>
    <p:sldId id="308" r:id="rId17"/>
    <p:sldId id="301" r:id="rId18"/>
    <p:sldId id="315" r:id="rId19"/>
    <p:sldId id="316" r:id="rId20"/>
    <p:sldId id="332" r:id="rId21"/>
    <p:sldId id="303" r:id="rId22"/>
    <p:sldId id="318" r:id="rId23"/>
    <p:sldId id="309" r:id="rId24"/>
    <p:sldId id="312" r:id="rId25"/>
    <p:sldId id="330" r:id="rId26"/>
    <p:sldId id="275" r:id="rId27"/>
  </p:sldIdLst>
  <p:sldSz cx="9144000" cy="6858000" type="screen4x3"/>
  <p:notesSz cx="6858000" cy="9144000"/>
  <p:custDataLst>
    <p:tags r:id="rId30"/>
  </p:custData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8937"/>
    <a:srgbClr val="CAE1B5"/>
    <a:srgbClr val="27329D"/>
    <a:srgbClr val="CACEF2"/>
    <a:srgbClr val="97D0ED"/>
    <a:srgbClr val="1B729D"/>
    <a:srgbClr val="ECECEC"/>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20" autoAdjust="0"/>
    <p:restoredTop sz="71951" autoAdjust="0"/>
  </p:normalViewPr>
  <p:slideViewPr>
    <p:cSldViewPr>
      <p:cViewPr>
        <p:scale>
          <a:sx n="97" d="100"/>
          <a:sy n="97" d="100"/>
        </p:scale>
        <p:origin x="1448" y="-5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tags" Target="tags/tag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000"/>
              <a:t>SPARQL</a:t>
            </a:r>
            <a:r>
              <a:rPr lang="zh-CN" altLang="en-US" sz="1000"/>
              <a:t>查询测试总时间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Where限制个数1</c:v>
                </c:pt>
              </c:strCache>
            </c:strRef>
          </c:tx>
          <c:spPr>
            <a:ln w="19050" cap="rnd" cmpd="sng" algn="ctr">
              <a:solidFill>
                <a:schemeClr val="accent2"/>
              </a:solidFill>
              <a:prstDash val="solid"/>
              <a:round/>
            </a:ln>
            <a:effectLst/>
          </c:spPr>
          <c:marker>
            <c:symbol val="circle"/>
            <c:size val="5"/>
            <c:spPr>
              <a:solidFill>
                <a:schemeClr val="accent2"/>
              </a:solidFill>
              <a:ln w="6350" cap="flat" cmpd="sng" algn="ctr">
                <a:solidFill>
                  <a:schemeClr val="accent2"/>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Sheet1!$B$2:$B$5</c:f>
              <c:numCache>
                <c:formatCode>General</c:formatCode>
                <c:ptCount val="4"/>
                <c:pt idx="0">
                  <c:v>835.0</c:v>
                </c:pt>
                <c:pt idx="1">
                  <c:v>2214.0</c:v>
                </c:pt>
                <c:pt idx="2">
                  <c:v>3584.0</c:v>
                </c:pt>
                <c:pt idx="3">
                  <c:v>7694.0</c:v>
                </c:pt>
              </c:numCache>
            </c:numRef>
          </c:val>
          <c:smooth val="0"/>
          <c:extLst xmlns:c16r2="http://schemas.microsoft.com/office/drawing/2015/06/chart">
            <c:ext xmlns:c16="http://schemas.microsoft.com/office/drawing/2014/chart" uri="{C3380CC4-5D6E-409C-BE32-E72D297353CC}">
              <c16:uniqueId val="{00000000-0BC0-4855-945C-9E872DE2EA71}"/>
            </c:ext>
          </c:extLst>
        </c:ser>
        <c:ser>
          <c:idx val="1"/>
          <c:order val="1"/>
          <c:tx>
            <c:strRef>
              <c:f>Sheet1!$C$1</c:f>
              <c:strCache>
                <c:ptCount val="1"/>
                <c:pt idx="0">
                  <c:v>Where限制个数2</c:v>
                </c:pt>
              </c:strCache>
            </c:strRef>
          </c:tx>
          <c:spPr>
            <a:ln w="19050" cap="rnd" cmpd="sng" algn="ctr">
              <a:solidFill>
                <a:schemeClr val="accent4"/>
              </a:solidFill>
              <a:prstDash val="solid"/>
              <a:round/>
            </a:ln>
            <a:effectLst/>
          </c:spPr>
          <c:marker>
            <c:symbol val="circle"/>
            <c:size val="5"/>
            <c:spPr>
              <a:solidFill>
                <a:schemeClr val="accent4"/>
              </a:solidFill>
              <a:ln w="6350" cap="flat" cmpd="sng" algn="ctr">
                <a:solidFill>
                  <a:schemeClr val="accent4"/>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Sheet1!$C$2:$C$5</c:f>
              <c:numCache>
                <c:formatCode>General</c:formatCode>
                <c:ptCount val="4"/>
                <c:pt idx="0">
                  <c:v>956.0</c:v>
                </c:pt>
                <c:pt idx="1">
                  <c:v>2832.0</c:v>
                </c:pt>
                <c:pt idx="2">
                  <c:v>4387.0</c:v>
                </c:pt>
                <c:pt idx="3">
                  <c:v>8783.0</c:v>
                </c:pt>
              </c:numCache>
            </c:numRef>
          </c:val>
          <c:smooth val="0"/>
          <c:extLst xmlns:c16r2="http://schemas.microsoft.com/office/drawing/2015/06/chart">
            <c:ext xmlns:c16="http://schemas.microsoft.com/office/drawing/2014/chart" uri="{C3380CC4-5D6E-409C-BE32-E72D297353CC}">
              <c16:uniqueId val="{00000001-0BC0-4855-945C-9E872DE2EA71}"/>
            </c:ext>
          </c:extLst>
        </c:ser>
        <c:ser>
          <c:idx val="2"/>
          <c:order val="2"/>
          <c:tx>
            <c:strRef>
              <c:f>Sheet1!$D$1</c:f>
              <c:strCache>
                <c:ptCount val="1"/>
                <c:pt idx="0">
                  <c:v>Where限制个数3</c:v>
                </c:pt>
              </c:strCache>
            </c:strRef>
          </c:tx>
          <c:spPr>
            <a:ln w="19050" cap="rnd" cmpd="sng" algn="ctr">
              <a:solidFill>
                <a:schemeClr val="accent6"/>
              </a:solidFill>
              <a:prstDash val="solid"/>
              <a:round/>
            </a:ln>
            <a:effectLst/>
          </c:spPr>
          <c:marker>
            <c:symbol val="circle"/>
            <c:size val="5"/>
            <c:spPr>
              <a:solidFill>
                <a:schemeClr val="accent6"/>
              </a:solidFill>
              <a:ln w="6350" cap="flat" cmpd="sng" algn="ctr">
                <a:solidFill>
                  <a:schemeClr val="accent6"/>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Sheet1!$D$2:$D$5</c:f>
              <c:numCache>
                <c:formatCode>General</c:formatCode>
                <c:ptCount val="4"/>
                <c:pt idx="0">
                  <c:v>961.0</c:v>
                </c:pt>
                <c:pt idx="1">
                  <c:v>2997.0</c:v>
                </c:pt>
                <c:pt idx="2">
                  <c:v>4753.0</c:v>
                </c:pt>
                <c:pt idx="3">
                  <c:v>9658.0</c:v>
                </c:pt>
              </c:numCache>
            </c:numRef>
          </c:val>
          <c:smooth val="0"/>
          <c:extLst xmlns:c16r2="http://schemas.microsoft.com/office/drawing/2015/06/chart">
            <c:ext xmlns:c16="http://schemas.microsoft.com/office/drawing/2014/chart" uri="{C3380CC4-5D6E-409C-BE32-E72D297353CC}">
              <c16:uniqueId val="{00000002-0BC0-4855-945C-9E872DE2EA71}"/>
            </c:ext>
          </c:extLst>
        </c:ser>
        <c:ser>
          <c:idx val="3"/>
          <c:order val="3"/>
          <c:tx>
            <c:strRef>
              <c:f>Sheet1!$E$1</c:f>
              <c:strCache>
                <c:ptCount val="1"/>
                <c:pt idx="0">
                  <c:v>Where限制个数5</c:v>
                </c:pt>
              </c:strCache>
            </c:strRef>
          </c:tx>
          <c:spPr>
            <a:ln w="19050" cap="rnd" cmpd="sng" algn="ctr">
              <a:solidFill>
                <a:schemeClr val="accent2">
                  <a:lumMod val="60000"/>
                </a:schemeClr>
              </a:solidFill>
              <a:prstDash val="solid"/>
              <a:round/>
            </a:ln>
            <a:effectLst/>
          </c:spPr>
          <c:marker>
            <c:spPr>
              <a:noFill/>
              <a:ln w="6350" cap="flat" cmpd="sng" algn="ctr">
                <a:solidFill>
                  <a:schemeClr val="accent2">
                    <a:lumMod val="60000"/>
                  </a:schemeClr>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Sheet1!$E$2:$E$5</c:f>
              <c:numCache>
                <c:formatCode>General</c:formatCode>
                <c:ptCount val="4"/>
                <c:pt idx="0">
                  <c:v>1190.0</c:v>
                </c:pt>
                <c:pt idx="1">
                  <c:v>3568.0</c:v>
                </c:pt>
                <c:pt idx="2">
                  <c:v>6565.0</c:v>
                </c:pt>
                <c:pt idx="3">
                  <c:v>12499.0</c:v>
                </c:pt>
              </c:numCache>
            </c:numRef>
          </c:val>
          <c:smooth val="0"/>
          <c:extLst xmlns:c16r2="http://schemas.microsoft.com/office/drawing/2015/06/chart">
            <c:ext xmlns:c16="http://schemas.microsoft.com/office/drawing/2014/chart" uri="{C3380CC4-5D6E-409C-BE32-E72D297353CC}">
              <c16:uniqueId val="{00000000-6E2F-4645-8FCF-D619B48A322A}"/>
            </c:ext>
          </c:extLst>
        </c:ser>
        <c:dLbls>
          <c:showLegendKey val="0"/>
          <c:showVal val="0"/>
          <c:showCatName val="0"/>
          <c:showSerName val="0"/>
          <c:showPercent val="0"/>
          <c:showBubbleSize val="0"/>
        </c:dLbls>
        <c:marker val="1"/>
        <c:smooth val="0"/>
        <c:axId val="-521268064"/>
        <c:axId val="-520664928"/>
      </c:lineChart>
      <c:catAx>
        <c:axId val="-521268064"/>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b="0"/>
                  <a:t>查询请求数</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664928"/>
        <c:crosses val="autoZero"/>
        <c:auto val="1"/>
        <c:lblAlgn val="ctr"/>
        <c:lblOffset val="100"/>
        <c:noMultiLvlLbl val="0"/>
      </c:catAx>
      <c:valAx>
        <c:axId val="-52066492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b="0"/>
                  <a:t>总耗时（单位</a:t>
                </a:r>
                <a:r>
                  <a:rPr lang="en-US" altLang="zh-CN" b="0"/>
                  <a:t>/ms</a:t>
                </a:r>
                <a:r>
                  <a:rPr lang="zh-CN" altLang="en-US" b="0"/>
                  <a:t>）</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2680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000"/>
              <a:t>SPARQL</a:t>
            </a:r>
            <a:r>
              <a:rPr lang="zh-CN" altLang="en-US" sz="1000"/>
              <a:t>查询测试平均时间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Where限制个数1</c:v>
                </c:pt>
              </c:strCache>
            </c:strRef>
          </c:tx>
          <c:spPr>
            <a:ln w="19050" cap="rnd" cmpd="sng" algn="ctr">
              <a:solidFill>
                <a:schemeClr val="accent2"/>
              </a:solidFill>
              <a:prstDash val="solid"/>
              <a:round/>
            </a:ln>
            <a:effectLst/>
          </c:spPr>
          <c:marker>
            <c:symbol val="circle"/>
            <c:size val="5"/>
            <c:spPr>
              <a:solidFill>
                <a:schemeClr val="accent2"/>
              </a:solidFill>
              <a:ln w="6350" cap="flat" cmpd="sng" algn="ctr">
                <a:solidFill>
                  <a:schemeClr val="accent2"/>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Sheet1!$B$2:$B$5</c:f>
              <c:numCache>
                <c:formatCode>General</c:formatCode>
                <c:ptCount val="4"/>
                <c:pt idx="0">
                  <c:v>83.0</c:v>
                </c:pt>
                <c:pt idx="1">
                  <c:v>73.0</c:v>
                </c:pt>
                <c:pt idx="2">
                  <c:v>71.0</c:v>
                </c:pt>
                <c:pt idx="3">
                  <c:v>76.0</c:v>
                </c:pt>
              </c:numCache>
            </c:numRef>
          </c:val>
          <c:smooth val="0"/>
          <c:extLst xmlns:c16r2="http://schemas.microsoft.com/office/drawing/2015/06/chart">
            <c:ext xmlns:c16="http://schemas.microsoft.com/office/drawing/2014/chart" uri="{C3380CC4-5D6E-409C-BE32-E72D297353CC}">
              <c16:uniqueId val="{00000000-0BC0-4855-945C-9E872DE2EA71}"/>
            </c:ext>
          </c:extLst>
        </c:ser>
        <c:ser>
          <c:idx val="1"/>
          <c:order val="1"/>
          <c:tx>
            <c:strRef>
              <c:f>Sheet1!$C$1</c:f>
              <c:strCache>
                <c:ptCount val="1"/>
                <c:pt idx="0">
                  <c:v>Where限制个数2</c:v>
                </c:pt>
              </c:strCache>
            </c:strRef>
          </c:tx>
          <c:spPr>
            <a:ln w="19050" cap="rnd" cmpd="sng" algn="ctr">
              <a:solidFill>
                <a:schemeClr val="accent4"/>
              </a:solidFill>
              <a:prstDash val="solid"/>
              <a:round/>
            </a:ln>
            <a:effectLst/>
          </c:spPr>
          <c:marker>
            <c:symbol val="circle"/>
            <c:size val="5"/>
            <c:spPr>
              <a:solidFill>
                <a:schemeClr val="accent4"/>
              </a:solidFill>
              <a:ln w="6350" cap="flat" cmpd="sng" algn="ctr">
                <a:solidFill>
                  <a:schemeClr val="accent4"/>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Sheet1!$C$2:$C$5</c:f>
              <c:numCache>
                <c:formatCode>General</c:formatCode>
                <c:ptCount val="4"/>
                <c:pt idx="0">
                  <c:v>95.0</c:v>
                </c:pt>
                <c:pt idx="1">
                  <c:v>94.0</c:v>
                </c:pt>
                <c:pt idx="2">
                  <c:v>87.0</c:v>
                </c:pt>
                <c:pt idx="3">
                  <c:v>87.0</c:v>
                </c:pt>
              </c:numCache>
            </c:numRef>
          </c:val>
          <c:smooth val="0"/>
          <c:extLst xmlns:c16r2="http://schemas.microsoft.com/office/drawing/2015/06/chart">
            <c:ext xmlns:c16="http://schemas.microsoft.com/office/drawing/2014/chart" uri="{C3380CC4-5D6E-409C-BE32-E72D297353CC}">
              <c16:uniqueId val="{00000001-0BC0-4855-945C-9E872DE2EA71}"/>
            </c:ext>
          </c:extLst>
        </c:ser>
        <c:ser>
          <c:idx val="2"/>
          <c:order val="2"/>
          <c:tx>
            <c:strRef>
              <c:f>Sheet1!$D$1</c:f>
              <c:strCache>
                <c:ptCount val="1"/>
                <c:pt idx="0">
                  <c:v>Where限制个数3</c:v>
                </c:pt>
              </c:strCache>
            </c:strRef>
          </c:tx>
          <c:spPr>
            <a:ln w="19050" cap="rnd" cmpd="sng" algn="ctr">
              <a:solidFill>
                <a:schemeClr val="accent6"/>
              </a:solidFill>
              <a:prstDash val="solid"/>
              <a:round/>
            </a:ln>
            <a:effectLst/>
          </c:spPr>
          <c:marker>
            <c:symbol val="circle"/>
            <c:size val="5"/>
            <c:spPr>
              <a:solidFill>
                <a:schemeClr val="accent6"/>
              </a:solidFill>
              <a:ln w="6350" cap="flat" cmpd="sng" algn="ctr">
                <a:solidFill>
                  <a:schemeClr val="accent6"/>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Sheet1!$D$2:$D$5</c:f>
              <c:numCache>
                <c:formatCode>General</c:formatCode>
                <c:ptCount val="4"/>
                <c:pt idx="0">
                  <c:v>96.0</c:v>
                </c:pt>
                <c:pt idx="1">
                  <c:v>99.0</c:v>
                </c:pt>
                <c:pt idx="2">
                  <c:v>95.0</c:v>
                </c:pt>
                <c:pt idx="3">
                  <c:v>96.0</c:v>
                </c:pt>
              </c:numCache>
            </c:numRef>
          </c:val>
          <c:smooth val="0"/>
          <c:extLst xmlns:c16r2="http://schemas.microsoft.com/office/drawing/2015/06/chart">
            <c:ext xmlns:c16="http://schemas.microsoft.com/office/drawing/2014/chart" uri="{C3380CC4-5D6E-409C-BE32-E72D297353CC}">
              <c16:uniqueId val="{00000002-0BC0-4855-945C-9E872DE2EA71}"/>
            </c:ext>
          </c:extLst>
        </c:ser>
        <c:ser>
          <c:idx val="3"/>
          <c:order val="3"/>
          <c:tx>
            <c:strRef>
              <c:f>Sheet1!$E$1</c:f>
              <c:strCache>
                <c:ptCount val="1"/>
                <c:pt idx="0">
                  <c:v>Where限制个数5</c:v>
                </c:pt>
              </c:strCache>
            </c:strRef>
          </c:tx>
          <c:spPr>
            <a:ln w="19050" cap="rnd" cmpd="sng" algn="ctr">
              <a:solidFill>
                <a:schemeClr val="accent2">
                  <a:lumMod val="60000"/>
                </a:schemeClr>
              </a:solidFill>
              <a:prstDash val="solid"/>
              <a:round/>
            </a:ln>
            <a:effectLst/>
          </c:spPr>
          <c:marker>
            <c:spPr>
              <a:noFill/>
              <a:ln w="6350" cap="flat" cmpd="sng" algn="ctr">
                <a:solidFill>
                  <a:schemeClr val="accent2">
                    <a:lumMod val="60000"/>
                  </a:schemeClr>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Sheet1!$E$2:$E$5</c:f>
              <c:numCache>
                <c:formatCode>General</c:formatCode>
                <c:ptCount val="4"/>
                <c:pt idx="0">
                  <c:v>119.0</c:v>
                </c:pt>
                <c:pt idx="1">
                  <c:v>118.0</c:v>
                </c:pt>
                <c:pt idx="2">
                  <c:v>131.0</c:v>
                </c:pt>
                <c:pt idx="3">
                  <c:v>124.0</c:v>
                </c:pt>
              </c:numCache>
            </c:numRef>
          </c:val>
          <c:smooth val="0"/>
          <c:extLst xmlns:c16r2="http://schemas.microsoft.com/office/drawing/2015/06/chart">
            <c:ext xmlns:c16="http://schemas.microsoft.com/office/drawing/2014/chart" uri="{C3380CC4-5D6E-409C-BE32-E72D297353CC}">
              <c16:uniqueId val="{00000000-5576-42E8-94B8-A50543D4CCB4}"/>
            </c:ext>
          </c:extLst>
        </c:ser>
        <c:dLbls>
          <c:showLegendKey val="0"/>
          <c:showVal val="0"/>
          <c:showCatName val="0"/>
          <c:showSerName val="0"/>
          <c:showPercent val="0"/>
          <c:showBubbleSize val="0"/>
        </c:dLbls>
        <c:marker val="1"/>
        <c:smooth val="0"/>
        <c:axId val="-508199312"/>
        <c:axId val="-521257088"/>
      </c:lineChart>
      <c:catAx>
        <c:axId val="-50819931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sz="1000" b="0" dirty="0">
                    <a:latin typeface="+mj-ea"/>
                    <a:ea typeface="+mj-ea"/>
                  </a:rPr>
                  <a:t>查询请求</a:t>
                </a:r>
                <a:r>
                  <a:rPr lang="zh-CN" altLang="en-US" sz="1000" b="0" dirty="0" smtClean="0">
                    <a:latin typeface="+mj-ea"/>
                    <a:ea typeface="+mj-ea"/>
                  </a:rPr>
                  <a:t>数</a:t>
                </a:r>
                <a:endParaRPr lang="zh-CN" altLang="en-US" sz="1000" b="0" dirty="0">
                  <a:latin typeface="+mj-ea"/>
                  <a:ea typeface="+mj-ea"/>
                </a:endParaRPr>
              </a:p>
            </c:rich>
          </c:tx>
          <c:layout>
            <c:manualLayout>
              <c:xMode val="edge"/>
              <c:yMode val="edge"/>
              <c:x val="0.405426701602801"/>
              <c:y val="0.680063042093297"/>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257088"/>
        <c:crosses val="autoZero"/>
        <c:auto val="1"/>
        <c:lblAlgn val="ctr"/>
        <c:lblOffset val="100"/>
        <c:noMultiLvlLbl val="0"/>
      </c:catAx>
      <c:valAx>
        <c:axId val="-52125708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sz="1000" b="0">
                    <a:latin typeface="+mn-lt"/>
                  </a:rPr>
                  <a:t>平均查询时间（单位</a:t>
                </a:r>
                <a:r>
                  <a:rPr lang="en-US" altLang="zh-CN" sz="1000" b="0">
                    <a:latin typeface="+mn-lt"/>
                  </a:rPr>
                  <a:t>/us</a:t>
                </a:r>
                <a:r>
                  <a:rPr lang="zh-CN" altLang="en-US" sz="1000" b="0">
                    <a:latin typeface="+mn-lt"/>
                  </a:rPr>
                  <a:t>）</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8199312"/>
        <c:crosses val="autoZero"/>
        <c:crossBetween val="between"/>
      </c:valAx>
      <c:spPr>
        <a:noFill/>
        <a:ln>
          <a:noFill/>
        </a:ln>
        <a:effectLst/>
      </c:spPr>
    </c:plotArea>
    <c:legend>
      <c:legendPos val="b"/>
      <c:layout>
        <c:manualLayout>
          <c:xMode val="edge"/>
          <c:yMode val="edge"/>
          <c:x val="0.180330019308572"/>
          <c:y val="0.759169210141699"/>
          <c:w val="0.639339961382855"/>
          <c:h val="0.16145729668508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a:t>不同资源实例下每秒处理事件量</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6868854876287"/>
          <c:y val="0.134100516674495"/>
          <c:w val="0.714254740629331"/>
          <c:h val="0.5188998568697"/>
        </c:manualLayout>
      </c:layout>
      <c:lineChart>
        <c:grouping val="standard"/>
        <c:varyColors val="0"/>
        <c:ser>
          <c:idx val="0"/>
          <c:order val="0"/>
          <c:tx>
            <c:strRef>
              <c:f>工作表1!$B$1</c:f>
              <c:strCache>
                <c:ptCount val="1"/>
                <c:pt idx="0">
                  <c:v>5实例</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工作表1!$B$2:$B$8</c:f>
              <c:numCache>
                <c:formatCode>General</c:formatCode>
                <c:ptCount val="7"/>
                <c:pt idx="0">
                  <c:v>999.0</c:v>
                </c:pt>
                <c:pt idx="1">
                  <c:v>1925.0</c:v>
                </c:pt>
                <c:pt idx="2">
                  <c:v>4488.0</c:v>
                </c:pt>
                <c:pt idx="3">
                  <c:v>8109.0</c:v>
                </c:pt>
                <c:pt idx="4">
                  <c:v>13353.0</c:v>
                </c:pt>
                <c:pt idx="5">
                  <c:v>16854.0</c:v>
                </c:pt>
                <c:pt idx="6">
                  <c:v>18315.0</c:v>
                </c:pt>
              </c:numCache>
            </c:numRef>
          </c:val>
          <c:smooth val="0"/>
          <c:extLst xmlns:c16r2="http://schemas.microsoft.com/office/drawing/2015/06/chart">
            <c:ext xmlns:c16="http://schemas.microsoft.com/office/drawing/2014/chart" uri="{C3380CC4-5D6E-409C-BE32-E72D297353CC}">
              <c16:uniqueId val="{00000000-0112-44B1-A2C2-E9B3E891910B}"/>
            </c:ext>
          </c:extLst>
        </c:ser>
        <c:ser>
          <c:idx val="1"/>
          <c:order val="1"/>
          <c:tx>
            <c:strRef>
              <c:f>工作表1!$C$1</c:f>
              <c:strCache>
                <c:ptCount val="1"/>
                <c:pt idx="0">
                  <c:v>10实例</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工作表1!$C$2:$C$8</c:f>
              <c:numCache>
                <c:formatCode>General</c:formatCode>
                <c:ptCount val="7"/>
                <c:pt idx="0">
                  <c:v>989.0</c:v>
                </c:pt>
                <c:pt idx="1">
                  <c:v>1910.0</c:v>
                </c:pt>
                <c:pt idx="2">
                  <c:v>4159.0</c:v>
                </c:pt>
                <c:pt idx="3">
                  <c:v>7345.0</c:v>
                </c:pt>
                <c:pt idx="4">
                  <c:v>11254.0</c:v>
                </c:pt>
                <c:pt idx="5">
                  <c:v>13743.0</c:v>
                </c:pt>
                <c:pt idx="6">
                  <c:v>15135.0</c:v>
                </c:pt>
              </c:numCache>
            </c:numRef>
          </c:val>
          <c:smooth val="0"/>
          <c:extLst xmlns:c16r2="http://schemas.microsoft.com/office/drawing/2015/06/chart">
            <c:ext xmlns:c16="http://schemas.microsoft.com/office/drawing/2014/chart" uri="{C3380CC4-5D6E-409C-BE32-E72D297353CC}">
              <c16:uniqueId val="{00000001-0112-44B1-A2C2-E9B3E891910B}"/>
            </c:ext>
          </c:extLst>
        </c:ser>
        <c:ser>
          <c:idx val="2"/>
          <c:order val="2"/>
          <c:tx>
            <c:strRef>
              <c:f>工作表1!$D$1</c:f>
              <c:strCache>
                <c:ptCount val="1"/>
                <c:pt idx="0">
                  <c:v>50实例</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工作表1!$D$2:$D$8</c:f>
              <c:numCache>
                <c:formatCode>General</c:formatCode>
                <c:ptCount val="7"/>
                <c:pt idx="0">
                  <c:v>976.0</c:v>
                </c:pt>
                <c:pt idx="1">
                  <c:v>1900.0</c:v>
                </c:pt>
                <c:pt idx="2">
                  <c:v>2688.0</c:v>
                </c:pt>
                <c:pt idx="3">
                  <c:v>3685.0</c:v>
                </c:pt>
                <c:pt idx="4">
                  <c:v>4510.0</c:v>
                </c:pt>
                <c:pt idx="5">
                  <c:v>4719.0</c:v>
                </c:pt>
                <c:pt idx="6">
                  <c:v>4961.0</c:v>
                </c:pt>
              </c:numCache>
            </c:numRef>
          </c:val>
          <c:smooth val="0"/>
          <c:extLst xmlns:c16r2="http://schemas.microsoft.com/office/drawing/2015/06/chart">
            <c:ext xmlns:c16="http://schemas.microsoft.com/office/drawing/2014/chart" uri="{C3380CC4-5D6E-409C-BE32-E72D297353CC}">
              <c16:uniqueId val="{00000002-0112-44B1-A2C2-E9B3E891910B}"/>
            </c:ext>
          </c:extLst>
        </c:ser>
        <c:dLbls>
          <c:showLegendKey val="0"/>
          <c:showVal val="0"/>
          <c:showCatName val="0"/>
          <c:showSerName val="0"/>
          <c:showPercent val="0"/>
          <c:showBubbleSize val="0"/>
        </c:dLbls>
        <c:marker val="1"/>
        <c:smooth val="0"/>
        <c:axId val="-511119824"/>
        <c:axId val="-511118048"/>
      </c:lineChart>
      <c:catAx>
        <c:axId val="-511119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发送事件数（单位</a:t>
                </a:r>
                <a:r>
                  <a:rPr lang="en-US" altLang="zh-CN"/>
                  <a:t>/s)</a:t>
                </a:r>
                <a:endParaRPr lang="zh-CN" altLang="en-US"/>
              </a:p>
            </c:rich>
          </c:tx>
          <c:layout>
            <c:manualLayout>
              <c:xMode val="edge"/>
              <c:yMode val="edge"/>
              <c:x val="0.385426877820048"/>
              <c:y val="0.765940906048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118048"/>
        <c:crosses val="autoZero"/>
        <c:auto val="1"/>
        <c:lblAlgn val="ctr"/>
        <c:lblOffset val="100"/>
        <c:noMultiLvlLbl val="0"/>
      </c:catAx>
      <c:valAx>
        <c:axId val="-511118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处理事件数（单位</a:t>
                </a:r>
                <a:r>
                  <a:rPr lang="en-US" altLang="zh-CN"/>
                  <a:t>/s</a:t>
                </a:r>
                <a:r>
                  <a:rPr lang="zh-CN" altLang="en-US"/>
                  <a: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119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a:t>不同资源实例下每秒处理事件量</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6868854876287"/>
          <c:y val="0.134100516674495"/>
          <c:w val="0.714254740629331"/>
          <c:h val="0.5188998568697"/>
        </c:manualLayout>
      </c:layout>
      <c:lineChart>
        <c:grouping val="standard"/>
        <c:varyColors val="0"/>
        <c:ser>
          <c:idx val="0"/>
          <c:order val="0"/>
          <c:tx>
            <c:strRef>
              <c:f>工作表1!$B$1</c:f>
              <c:strCache>
                <c:ptCount val="1"/>
                <c:pt idx="0">
                  <c:v>5实例</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工作表1!$B$2:$B$8</c:f>
              <c:numCache>
                <c:formatCode>General</c:formatCode>
                <c:ptCount val="7"/>
                <c:pt idx="0">
                  <c:v>999.0</c:v>
                </c:pt>
                <c:pt idx="1">
                  <c:v>1800.0</c:v>
                </c:pt>
                <c:pt idx="2">
                  <c:v>2630.0</c:v>
                </c:pt>
                <c:pt idx="3">
                  <c:v>4786.0</c:v>
                </c:pt>
                <c:pt idx="4">
                  <c:v>7935.0</c:v>
                </c:pt>
                <c:pt idx="5">
                  <c:v>9937.0</c:v>
                </c:pt>
                <c:pt idx="6">
                  <c:v>11539.0</c:v>
                </c:pt>
              </c:numCache>
            </c:numRef>
          </c:val>
          <c:smooth val="0"/>
          <c:extLst xmlns:c16r2="http://schemas.microsoft.com/office/drawing/2015/06/chart">
            <c:ext xmlns:c16="http://schemas.microsoft.com/office/drawing/2014/chart" uri="{C3380CC4-5D6E-409C-BE32-E72D297353CC}">
              <c16:uniqueId val="{00000000-0112-44B1-A2C2-E9B3E891910B}"/>
            </c:ext>
          </c:extLst>
        </c:ser>
        <c:ser>
          <c:idx val="1"/>
          <c:order val="1"/>
          <c:tx>
            <c:strRef>
              <c:f>工作表1!$C$1</c:f>
              <c:strCache>
                <c:ptCount val="1"/>
                <c:pt idx="0">
                  <c:v>10实例</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工作表1!$C$2:$C$8</c:f>
              <c:numCache>
                <c:formatCode>General</c:formatCode>
                <c:ptCount val="7"/>
                <c:pt idx="0">
                  <c:v>989.0</c:v>
                </c:pt>
                <c:pt idx="1">
                  <c:v>1710.0</c:v>
                </c:pt>
                <c:pt idx="2">
                  <c:v>2392.0</c:v>
                </c:pt>
                <c:pt idx="3">
                  <c:v>4352.0</c:v>
                </c:pt>
                <c:pt idx="4">
                  <c:v>7303.0</c:v>
                </c:pt>
                <c:pt idx="5">
                  <c:v>8948.0</c:v>
                </c:pt>
                <c:pt idx="6">
                  <c:v>10228.0</c:v>
                </c:pt>
              </c:numCache>
            </c:numRef>
          </c:val>
          <c:smooth val="0"/>
          <c:extLst xmlns:c16r2="http://schemas.microsoft.com/office/drawing/2015/06/chart">
            <c:ext xmlns:c16="http://schemas.microsoft.com/office/drawing/2014/chart" uri="{C3380CC4-5D6E-409C-BE32-E72D297353CC}">
              <c16:uniqueId val="{00000001-0112-44B1-A2C2-E9B3E891910B}"/>
            </c:ext>
          </c:extLst>
        </c:ser>
        <c:ser>
          <c:idx val="2"/>
          <c:order val="2"/>
          <c:tx>
            <c:strRef>
              <c:f>工作表1!$D$1</c:f>
              <c:strCache>
                <c:ptCount val="1"/>
                <c:pt idx="0">
                  <c:v>50实例</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工作表1!$D$2:$D$8</c:f>
              <c:numCache>
                <c:formatCode>General</c:formatCode>
                <c:ptCount val="7"/>
                <c:pt idx="0">
                  <c:v>956.0</c:v>
                </c:pt>
                <c:pt idx="1">
                  <c:v>1670.0</c:v>
                </c:pt>
                <c:pt idx="2">
                  <c:v>2188.0</c:v>
                </c:pt>
                <c:pt idx="3">
                  <c:v>2849.0</c:v>
                </c:pt>
                <c:pt idx="4">
                  <c:v>3524.0</c:v>
                </c:pt>
                <c:pt idx="5">
                  <c:v>3968.0</c:v>
                </c:pt>
                <c:pt idx="6">
                  <c:v>4261.0</c:v>
                </c:pt>
              </c:numCache>
            </c:numRef>
          </c:val>
          <c:smooth val="0"/>
          <c:extLst xmlns:c16r2="http://schemas.microsoft.com/office/drawing/2015/06/chart">
            <c:ext xmlns:c16="http://schemas.microsoft.com/office/drawing/2014/chart" uri="{C3380CC4-5D6E-409C-BE32-E72D297353CC}">
              <c16:uniqueId val="{00000002-0112-44B1-A2C2-E9B3E891910B}"/>
            </c:ext>
          </c:extLst>
        </c:ser>
        <c:dLbls>
          <c:showLegendKey val="0"/>
          <c:showVal val="0"/>
          <c:showCatName val="0"/>
          <c:showSerName val="0"/>
          <c:showPercent val="0"/>
          <c:showBubbleSize val="0"/>
        </c:dLbls>
        <c:marker val="1"/>
        <c:smooth val="0"/>
        <c:axId val="-511164256"/>
        <c:axId val="-507181840"/>
      </c:lineChart>
      <c:catAx>
        <c:axId val="-511164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发送事件数（单位</a:t>
                </a:r>
                <a:r>
                  <a:rPr lang="en-US" altLang="zh-CN"/>
                  <a:t>/s)</a:t>
                </a:r>
                <a:endParaRPr lang="zh-CN" altLang="en-US"/>
              </a:p>
            </c:rich>
          </c:tx>
          <c:layout>
            <c:manualLayout>
              <c:xMode val="edge"/>
              <c:yMode val="edge"/>
              <c:x val="0.385426877820048"/>
              <c:y val="0.765940906048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181840"/>
        <c:crosses val="autoZero"/>
        <c:auto val="1"/>
        <c:lblAlgn val="ctr"/>
        <c:lblOffset val="100"/>
        <c:noMultiLvlLbl val="0"/>
      </c:catAx>
      <c:valAx>
        <c:axId val="-507181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处理事件数（单位</a:t>
                </a:r>
                <a:r>
                  <a:rPr lang="en-US" altLang="zh-CN"/>
                  <a:t>/s</a:t>
                </a:r>
                <a:r>
                  <a:rPr lang="zh-CN" altLang="en-US"/>
                  <a: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164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C7485-DF63-4081-8811-BFA71198CD1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EF184363-6BA6-4FD0-8A57-34FBD0E5407B}">
      <dgm:prSet phldrT="[文本]" custT="1"/>
      <dgm:spPr/>
      <dgm:t>
        <a:bodyPr/>
        <a:lstStyle/>
        <a:p>
          <a:r>
            <a:rPr lang="zh-CN" altLang="en-US" sz="1600" dirty="0" smtClean="0"/>
            <a:t>物联网系统的知识子系统</a:t>
          </a:r>
          <a:endParaRPr lang="en-US" altLang="zh-CN" sz="1600" dirty="0" smtClean="0"/>
        </a:p>
      </dgm:t>
    </dgm:pt>
    <dgm:pt modelId="{300BCA6F-DBE6-4ED0-BFB5-E968E2AAC3E4}" type="parTrans" cxnId="{5A0EC047-5373-4B09-AEEF-6A7FE3DA9C37}">
      <dgm:prSet/>
      <dgm:spPr/>
      <dgm:t>
        <a:bodyPr/>
        <a:lstStyle/>
        <a:p>
          <a:endParaRPr lang="zh-CN" altLang="en-US"/>
        </a:p>
      </dgm:t>
    </dgm:pt>
    <dgm:pt modelId="{823273D1-D5F9-40D9-AE10-4ECDDCBEBB86}" type="sibTrans" cxnId="{5A0EC047-5373-4B09-AEEF-6A7FE3DA9C37}">
      <dgm:prSet/>
      <dgm:spPr/>
      <dgm:t>
        <a:bodyPr/>
        <a:lstStyle/>
        <a:p>
          <a:endParaRPr lang="zh-CN" altLang="en-US"/>
        </a:p>
      </dgm:t>
    </dgm:pt>
    <dgm:pt modelId="{DA1A048D-5264-410A-8EE2-E977712F3441}">
      <dgm:prSet phldrT="[文本]"/>
      <dgm:spPr/>
      <dgm:t>
        <a:bodyPr/>
        <a:lstStyle/>
        <a:p>
          <a:r>
            <a:rPr lang="zh-CN" altLang="en-US" dirty="0" smtClean="0"/>
            <a:t>用户接口模块</a:t>
          </a:r>
          <a:endParaRPr lang="zh-CN" altLang="en-US" dirty="0"/>
        </a:p>
      </dgm:t>
    </dgm:pt>
    <dgm:pt modelId="{78AF5C8B-5A4D-4ED4-A630-87BCF2616E34}" type="parTrans" cxnId="{CBF9EDFF-990C-4431-B783-0CAF5152FF87}">
      <dgm:prSet/>
      <dgm:spPr/>
      <dgm:t>
        <a:bodyPr/>
        <a:lstStyle/>
        <a:p>
          <a:endParaRPr lang="zh-CN" altLang="en-US"/>
        </a:p>
      </dgm:t>
    </dgm:pt>
    <dgm:pt modelId="{51F3BFFC-35FC-4056-B206-B24CBD606CD6}" type="sibTrans" cxnId="{CBF9EDFF-990C-4431-B783-0CAF5152FF87}">
      <dgm:prSet/>
      <dgm:spPr/>
      <dgm:t>
        <a:bodyPr/>
        <a:lstStyle/>
        <a:p>
          <a:endParaRPr lang="zh-CN" altLang="en-US"/>
        </a:p>
      </dgm:t>
    </dgm:pt>
    <dgm:pt modelId="{750C959F-8936-4477-977C-C45E6C588256}">
      <dgm:prSet phldrT="[文本]"/>
      <dgm:spPr/>
      <dgm:t>
        <a:bodyPr/>
        <a:lstStyle/>
        <a:p>
          <a:r>
            <a:rPr lang="zh-CN" altLang="en-US" dirty="0" smtClean="0"/>
            <a:t>基本管理</a:t>
          </a:r>
          <a:endParaRPr lang="zh-CN" altLang="en-US" dirty="0"/>
        </a:p>
      </dgm:t>
    </dgm:pt>
    <dgm:pt modelId="{7713F020-0044-4D9B-B6FD-FD945E4EE94B}" type="parTrans" cxnId="{9643DB19-CCDC-4EB0-921F-4A172AD33C90}">
      <dgm:prSet/>
      <dgm:spPr/>
      <dgm:t>
        <a:bodyPr/>
        <a:lstStyle/>
        <a:p>
          <a:endParaRPr lang="zh-CN" altLang="en-US"/>
        </a:p>
      </dgm:t>
    </dgm:pt>
    <dgm:pt modelId="{97685D9D-50B8-48C1-9C80-E765242C76AE}" type="sibTrans" cxnId="{9643DB19-CCDC-4EB0-921F-4A172AD33C90}">
      <dgm:prSet/>
      <dgm:spPr/>
      <dgm:t>
        <a:bodyPr/>
        <a:lstStyle/>
        <a:p>
          <a:endParaRPr lang="zh-CN" altLang="en-US"/>
        </a:p>
      </dgm:t>
    </dgm:pt>
    <dgm:pt modelId="{1B50AA4D-9E1A-4438-965A-54D903EE8921}">
      <dgm:prSet phldrT="[文本]"/>
      <dgm:spPr/>
      <dgm:t>
        <a:bodyPr/>
        <a:lstStyle/>
        <a:p>
          <a:r>
            <a:rPr lang="zh-CN" altLang="en-US" dirty="0" smtClean="0"/>
            <a:t>目标定义</a:t>
          </a:r>
          <a:endParaRPr lang="zh-CN" altLang="en-US" dirty="0"/>
        </a:p>
      </dgm:t>
    </dgm:pt>
    <dgm:pt modelId="{147AD252-2EA0-457A-9EB4-52B12A368471}" type="parTrans" cxnId="{3BEA0079-2E6E-420B-94DE-A5859FAAA7A9}">
      <dgm:prSet/>
      <dgm:spPr/>
      <dgm:t>
        <a:bodyPr/>
        <a:lstStyle/>
        <a:p>
          <a:endParaRPr lang="zh-CN" altLang="en-US"/>
        </a:p>
      </dgm:t>
    </dgm:pt>
    <dgm:pt modelId="{E8039EBB-BB76-4433-BE0D-2BDC05CD45A7}" type="sibTrans" cxnId="{3BEA0079-2E6E-420B-94DE-A5859FAAA7A9}">
      <dgm:prSet/>
      <dgm:spPr/>
      <dgm:t>
        <a:bodyPr/>
        <a:lstStyle/>
        <a:p>
          <a:endParaRPr lang="zh-CN" altLang="en-US"/>
        </a:p>
      </dgm:t>
    </dgm:pt>
    <dgm:pt modelId="{BB68D522-9E75-4500-B455-041184836661}">
      <dgm:prSet phldrT="[文本]"/>
      <dgm:spPr/>
      <dgm:t>
        <a:bodyPr/>
        <a:lstStyle/>
        <a:p>
          <a:r>
            <a:rPr lang="zh-CN" altLang="en-US" dirty="0" smtClean="0"/>
            <a:t>知识管理</a:t>
          </a:r>
          <a:endParaRPr lang="zh-CN" altLang="en-US" dirty="0"/>
        </a:p>
      </dgm:t>
    </dgm:pt>
    <dgm:pt modelId="{9EC281A0-A42A-4CF0-B541-9FF4E0AB1AA7}" type="parTrans" cxnId="{6EFA2600-5017-4F9B-BF29-A01097C9B4D2}">
      <dgm:prSet/>
      <dgm:spPr/>
      <dgm:t>
        <a:bodyPr/>
        <a:lstStyle/>
        <a:p>
          <a:endParaRPr lang="zh-CN" altLang="en-US"/>
        </a:p>
      </dgm:t>
    </dgm:pt>
    <dgm:pt modelId="{6D0A8B6B-BCFF-4145-8120-455DB522C12D}" type="sibTrans" cxnId="{6EFA2600-5017-4F9B-BF29-A01097C9B4D2}">
      <dgm:prSet/>
      <dgm:spPr/>
      <dgm:t>
        <a:bodyPr/>
        <a:lstStyle/>
        <a:p>
          <a:endParaRPr lang="zh-CN" altLang="en-US"/>
        </a:p>
      </dgm:t>
    </dgm:pt>
    <dgm:pt modelId="{D65B0CCE-571B-4B47-9F38-DE769E486500}">
      <dgm:prSet phldrT="[文本]"/>
      <dgm:spPr/>
      <dgm:t>
        <a:bodyPr/>
        <a:lstStyle/>
        <a:p>
          <a:r>
            <a:rPr lang="zh-CN" altLang="en-US" dirty="0" smtClean="0"/>
            <a:t>事件接入</a:t>
          </a:r>
          <a:endParaRPr lang="zh-CN" altLang="en-US" dirty="0"/>
        </a:p>
      </dgm:t>
    </dgm:pt>
    <dgm:pt modelId="{5C2C2D4E-F5BE-4765-ACAF-794B7C51CAE5}" type="parTrans" cxnId="{E455188B-003C-487C-B205-08D284757AEB}">
      <dgm:prSet/>
      <dgm:spPr/>
      <dgm:t>
        <a:bodyPr/>
        <a:lstStyle/>
        <a:p>
          <a:endParaRPr lang="zh-CN" altLang="en-US"/>
        </a:p>
      </dgm:t>
    </dgm:pt>
    <dgm:pt modelId="{92AB9845-6D7E-4F58-9FE0-09B792B9C237}" type="sibTrans" cxnId="{E455188B-003C-487C-B205-08D284757AEB}">
      <dgm:prSet/>
      <dgm:spPr/>
      <dgm:t>
        <a:bodyPr/>
        <a:lstStyle/>
        <a:p>
          <a:endParaRPr lang="zh-CN" altLang="en-US"/>
        </a:p>
      </dgm:t>
    </dgm:pt>
    <dgm:pt modelId="{79E88C6F-5DD6-480A-AB4D-C407EB0BC364}">
      <dgm:prSet phldrT="[文本]"/>
      <dgm:spPr/>
      <dgm:t>
        <a:bodyPr/>
        <a:lstStyle/>
        <a:p>
          <a:r>
            <a:rPr lang="zh-CN" altLang="en-US" dirty="0" smtClean="0"/>
            <a:t>事件推理</a:t>
          </a:r>
          <a:endParaRPr lang="zh-CN" altLang="en-US" dirty="0"/>
        </a:p>
      </dgm:t>
    </dgm:pt>
    <dgm:pt modelId="{ED58F5EC-942E-404F-A433-1AA886B070DC}" type="parTrans" cxnId="{D5A7393B-7974-45F7-BE4F-0BCC204DFB07}">
      <dgm:prSet/>
      <dgm:spPr/>
      <dgm:t>
        <a:bodyPr/>
        <a:lstStyle/>
        <a:p>
          <a:endParaRPr lang="zh-CN" altLang="en-US"/>
        </a:p>
      </dgm:t>
    </dgm:pt>
    <dgm:pt modelId="{85120829-9C52-4DC3-B322-82A5E133B414}" type="sibTrans" cxnId="{D5A7393B-7974-45F7-BE4F-0BCC204DFB07}">
      <dgm:prSet/>
      <dgm:spPr/>
      <dgm:t>
        <a:bodyPr/>
        <a:lstStyle/>
        <a:p>
          <a:endParaRPr lang="zh-CN" altLang="en-US"/>
        </a:p>
      </dgm:t>
    </dgm:pt>
    <dgm:pt modelId="{9860441C-BCEB-484F-89B8-FB760FE4CB5B}">
      <dgm:prSet/>
      <dgm:spPr/>
      <dgm:t>
        <a:bodyPr/>
        <a:lstStyle/>
        <a:p>
          <a:r>
            <a:rPr lang="zh-CN" altLang="en-US" dirty="0" smtClean="0"/>
            <a:t>存储、查询</a:t>
          </a:r>
          <a:endParaRPr lang="zh-CN" altLang="en-US" dirty="0"/>
        </a:p>
      </dgm:t>
    </dgm:pt>
    <dgm:pt modelId="{2328BF52-DADB-42B6-B611-55B21E5958FB}" type="parTrans" cxnId="{030A3F8D-2F3B-4A6F-8FB1-544BF3CB599A}">
      <dgm:prSet/>
      <dgm:spPr/>
      <dgm:t>
        <a:bodyPr/>
        <a:lstStyle/>
        <a:p>
          <a:endParaRPr lang="zh-CN" altLang="en-US"/>
        </a:p>
      </dgm:t>
    </dgm:pt>
    <dgm:pt modelId="{023BEA69-3730-4ED5-B391-8F7F701BFC75}" type="sibTrans" cxnId="{030A3F8D-2F3B-4A6F-8FB1-544BF3CB599A}">
      <dgm:prSet/>
      <dgm:spPr/>
      <dgm:t>
        <a:bodyPr/>
        <a:lstStyle/>
        <a:p>
          <a:endParaRPr lang="zh-CN" altLang="en-US"/>
        </a:p>
      </dgm:t>
    </dgm:pt>
    <dgm:pt modelId="{D99A5197-5FE3-4F1D-9BAA-0D3CE25B43D8}">
      <dgm:prSet/>
      <dgm:spPr/>
      <dgm:t>
        <a:bodyPr/>
        <a:lstStyle/>
        <a:p>
          <a:r>
            <a:rPr lang="zh-CN" altLang="en-US" dirty="0" smtClean="0"/>
            <a:t>发布订阅</a:t>
          </a:r>
          <a:endParaRPr lang="zh-CN" altLang="en-US" dirty="0"/>
        </a:p>
      </dgm:t>
    </dgm:pt>
    <dgm:pt modelId="{08F9248B-78C9-4C31-819C-6D8D26A8DC99}" type="sibTrans" cxnId="{2FEA4CDA-E7FA-40CF-A92D-43892F23395C}">
      <dgm:prSet/>
      <dgm:spPr/>
      <dgm:t>
        <a:bodyPr/>
        <a:lstStyle/>
        <a:p>
          <a:endParaRPr lang="zh-CN" altLang="en-US"/>
        </a:p>
      </dgm:t>
    </dgm:pt>
    <dgm:pt modelId="{03DA9FB5-1BCB-46C4-A054-528A98259C9D}" type="parTrans" cxnId="{2FEA4CDA-E7FA-40CF-A92D-43892F23395C}">
      <dgm:prSet/>
      <dgm:spPr/>
      <dgm:t>
        <a:bodyPr/>
        <a:lstStyle/>
        <a:p>
          <a:endParaRPr lang="zh-CN" altLang="en-US"/>
        </a:p>
      </dgm:t>
    </dgm:pt>
    <dgm:pt modelId="{434D6C9B-629A-4CF8-893E-E571BD8BC50A}">
      <dgm:prSet phldrT="[文本]"/>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t>目标事件解析</a:t>
          </a:r>
        </a:p>
      </dgm:t>
    </dgm:pt>
    <dgm:pt modelId="{8B94311F-F110-4DE0-8ACB-0EC015D2CC8E}" type="sibTrans" cxnId="{ECC2F028-143A-4CFF-92A6-F8A0922F7A41}">
      <dgm:prSet/>
      <dgm:spPr/>
      <dgm:t>
        <a:bodyPr/>
        <a:lstStyle/>
        <a:p>
          <a:endParaRPr lang="zh-CN" altLang="en-US"/>
        </a:p>
      </dgm:t>
    </dgm:pt>
    <dgm:pt modelId="{E7F36A9F-43C8-49FF-934F-70C4A53AE8A4}" type="parTrans" cxnId="{ECC2F028-143A-4CFF-92A6-F8A0922F7A41}">
      <dgm:prSet/>
      <dgm:spPr/>
      <dgm:t>
        <a:bodyPr/>
        <a:lstStyle/>
        <a:p>
          <a:endParaRPr lang="zh-CN" altLang="en-US"/>
        </a:p>
      </dgm:t>
    </dgm:pt>
    <dgm:pt modelId="{E3BF2E95-EC34-894E-B0A3-8171A5F2853F}">
      <dgm:prSet phldrT="[文本]"/>
      <dgm:spPr/>
      <dgm:t>
        <a:bodyPr/>
        <a:lstStyle/>
        <a:p>
          <a:r>
            <a:rPr lang="zh-CN" altLang="en-US" dirty="0" smtClean="0"/>
            <a:t>一阶逻辑推理</a:t>
          </a:r>
          <a:endParaRPr lang="zh-CN" altLang="en-US" dirty="0"/>
        </a:p>
      </dgm:t>
    </dgm:pt>
    <dgm:pt modelId="{A6C1DD33-5EE3-3341-86CF-480308D3A826}" type="parTrans" cxnId="{A70C6310-1904-7246-94DE-73A72E4B3BE8}">
      <dgm:prSet/>
      <dgm:spPr/>
      <dgm:t>
        <a:bodyPr/>
        <a:lstStyle/>
        <a:p>
          <a:endParaRPr lang="zh-CN" altLang="en-US"/>
        </a:p>
      </dgm:t>
    </dgm:pt>
    <dgm:pt modelId="{A5CAD5BC-C145-8B4A-BC50-B1438EE660D2}" type="sibTrans" cxnId="{A70C6310-1904-7246-94DE-73A72E4B3BE8}">
      <dgm:prSet/>
      <dgm:spPr/>
      <dgm:t>
        <a:bodyPr/>
        <a:lstStyle/>
        <a:p>
          <a:endParaRPr lang="zh-CN" altLang="en-US"/>
        </a:p>
      </dgm:t>
    </dgm:pt>
    <dgm:pt modelId="{E228C977-3D80-4051-BFB6-0C41548817F8}" type="pres">
      <dgm:prSet presAssocID="{08EC7485-DF63-4081-8811-BFA71198CD10}" presName="diagram" presStyleCnt="0">
        <dgm:presLayoutVars>
          <dgm:chPref val="1"/>
          <dgm:dir/>
          <dgm:animOne val="branch"/>
          <dgm:animLvl val="lvl"/>
          <dgm:resizeHandles val="exact"/>
        </dgm:presLayoutVars>
      </dgm:prSet>
      <dgm:spPr/>
      <dgm:t>
        <a:bodyPr/>
        <a:lstStyle/>
        <a:p>
          <a:endParaRPr lang="zh-CN" altLang="en-US"/>
        </a:p>
      </dgm:t>
    </dgm:pt>
    <dgm:pt modelId="{00DF7DAA-2E60-453D-B86A-B4F38E860B8A}" type="pres">
      <dgm:prSet presAssocID="{EF184363-6BA6-4FD0-8A57-34FBD0E5407B}" presName="root1" presStyleCnt="0"/>
      <dgm:spPr/>
    </dgm:pt>
    <dgm:pt modelId="{7689889B-C53B-4397-BF04-A0D1C3922D87}" type="pres">
      <dgm:prSet presAssocID="{EF184363-6BA6-4FD0-8A57-34FBD0E5407B}" presName="LevelOneTextNode" presStyleLbl="node0" presStyleIdx="0" presStyleCnt="1" custScaleX="147440" custScaleY="141475">
        <dgm:presLayoutVars>
          <dgm:chPref val="3"/>
        </dgm:presLayoutVars>
      </dgm:prSet>
      <dgm:spPr/>
      <dgm:t>
        <a:bodyPr/>
        <a:lstStyle/>
        <a:p>
          <a:endParaRPr lang="zh-CN" altLang="en-US"/>
        </a:p>
      </dgm:t>
    </dgm:pt>
    <dgm:pt modelId="{D12A3FB2-F762-4FD1-979B-0A40AE249037}" type="pres">
      <dgm:prSet presAssocID="{EF184363-6BA6-4FD0-8A57-34FBD0E5407B}" presName="level2hierChild" presStyleCnt="0"/>
      <dgm:spPr/>
    </dgm:pt>
    <dgm:pt modelId="{4B42875B-1873-4E1A-BF81-8969983463D1}" type="pres">
      <dgm:prSet presAssocID="{78AF5C8B-5A4D-4ED4-A630-87BCF2616E34}" presName="conn2-1" presStyleLbl="parChTrans1D2" presStyleIdx="0" presStyleCnt="4"/>
      <dgm:spPr/>
      <dgm:t>
        <a:bodyPr/>
        <a:lstStyle/>
        <a:p>
          <a:endParaRPr lang="zh-CN" altLang="en-US"/>
        </a:p>
      </dgm:t>
    </dgm:pt>
    <dgm:pt modelId="{C7029950-D1C2-41EF-8A16-19D6493A7CA8}" type="pres">
      <dgm:prSet presAssocID="{78AF5C8B-5A4D-4ED4-A630-87BCF2616E34}" presName="connTx" presStyleLbl="parChTrans1D2" presStyleIdx="0" presStyleCnt="4"/>
      <dgm:spPr/>
      <dgm:t>
        <a:bodyPr/>
        <a:lstStyle/>
        <a:p>
          <a:endParaRPr lang="zh-CN" altLang="en-US"/>
        </a:p>
      </dgm:t>
    </dgm:pt>
    <dgm:pt modelId="{4662D6F0-AB6B-4EC1-B1A2-6A0510614E5E}" type="pres">
      <dgm:prSet presAssocID="{DA1A048D-5264-410A-8EE2-E977712F3441}" presName="root2" presStyleCnt="0"/>
      <dgm:spPr/>
    </dgm:pt>
    <dgm:pt modelId="{8E4C160D-241D-42DC-942E-444B4D09B05A}" type="pres">
      <dgm:prSet presAssocID="{DA1A048D-5264-410A-8EE2-E977712F3441}" presName="LevelTwoTextNode" presStyleLbl="node2" presStyleIdx="0" presStyleCnt="4">
        <dgm:presLayoutVars>
          <dgm:chPref val="3"/>
        </dgm:presLayoutVars>
      </dgm:prSet>
      <dgm:spPr/>
      <dgm:t>
        <a:bodyPr/>
        <a:lstStyle/>
        <a:p>
          <a:endParaRPr lang="zh-CN" altLang="en-US"/>
        </a:p>
      </dgm:t>
    </dgm:pt>
    <dgm:pt modelId="{956D5FAE-8024-4083-B0C9-0AFD958108FC}" type="pres">
      <dgm:prSet presAssocID="{DA1A048D-5264-410A-8EE2-E977712F3441}" presName="level3hierChild" presStyleCnt="0"/>
      <dgm:spPr/>
    </dgm:pt>
    <dgm:pt modelId="{FFF4A07E-ADDC-471E-88DF-7EAC50E60695}" type="pres">
      <dgm:prSet presAssocID="{7713F020-0044-4D9B-B6FD-FD945E4EE94B}" presName="conn2-1" presStyleLbl="parChTrans1D3" presStyleIdx="0" presStyleCnt="6"/>
      <dgm:spPr/>
      <dgm:t>
        <a:bodyPr/>
        <a:lstStyle/>
        <a:p>
          <a:endParaRPr lang="zh-CN" altLang="en-US"/>
        </a:p>
      </dgm:t>
    </dgm:pt>
    <dgm:pt modelId="{833C0CD1-DA06-4668-8D64-0DBD45D2661D}" type="pres">
      <dgm:prSet presAssocID="{7713F020-0044-4D9B-B6FD-FD945E4EE94B}" presName="connTx" presStyleLbl="parChTrans1D3" presStyleIdx="0" presStyleCnt="6"/>
      <dgm:spPr/>
      <dgm:t>
        <a:bodyPr/>
        <a:lstStyle/>
        <a:p>
          <a:endParaRPr lang="zh-CN" altLang="en-US"/>
        </a:p>
      </dgm:t>
    </dgm:pt>
    <dgm:pt modelId="{D6E80E37-24D6-437B-A2C3-840BF133C3B9}" type="pres">
      <dgm:prSet presAssocID="{750C959F-8936-4477-977C-C45E6C588256}" presName="root2" presStyleCnt="0"/>
      <dgm:spPr/>
    </dgm:pt>
    <dgm:pt modelId="{C76216EF-A739-431D-A810-58C0D1EC1C33}" type="pres">
      <dgm:prSet presAssocID="{750C959F-8936-4477-977C-C45E6C588256}" presName="LevelTwoTextNode" presStyleLbl="node3" presStyleIdx="0" presStyleCnt="6">
        <dgm:presLayoutVars>
          <dgm:chPref val="3"/>
        </dgm:presLayoutVars>
      </dgm:prSet>
      <dgm:spPr/>
      <dgm:t>
        <a:bodyPr/>
        <a:lstStyle/>
        <a:p>
          <a:endParaRPr lang="zh-CN" altLang="en-US"/>
        </a:p>
      </dgm:t>
    </dgm:pt>
    <dgm:pt modelId="{75A75649-8DEF-400F-9C2E-02BC2750FB78}" type="pres">
      <dgm:prSet presAssocID="{750C959F-8936-4477-977C-C45E6C588256}" presName="level3hierChild" presStyleCnt="0"/>
      <dgm:spPr/>
    </dgm:pt>
    <dgm:pt modelId="{0D33A616-576F-480D-852F-0A9CF417BA48}" type="pres">
      <dgm:prSet presAssocID="{147AD252-2EA0-457A-9EB4-52B12A368471}" presName="conn2-1" presStyleLbl="parChTrans1D3" presStyleIdx="1" presStyleCnt="6"/>
      <dgm:spPr/>
      <dgm:t>
        <a:bodyPr/>
        <a:lstStyle/>
        <a:p>
          <a:endParaRPr lang="zh-CN" altLang="en-US"/>
        </a:p>
      </dgm:t>
    </dgm:pt>
    <dgm:pt modelId="{171D4DB9-17A9-43ED-8D09-83EC96448CBB}" type="pres">
      <dgm:prSet presAssocID="{147AD252-2EA0-457A-9EB4-52B12A368471}" presName="connTx" presStyleLbl="parChTrans1D3" presStyleIdx="1" presStyleCnt="6"/>
      <dgm:spPr/>
      <dgm:t>
        <a:bodyPr/>
        <a:lstStyle/>
        <a:p>
          <a:endParaRPr lang="zh-CN" altLang="en-US"/>
        </a:p>
      </dgm:t>
    </dgm:pt>
    <dgm:pt modelId="{C91BD248-8C83-4581-9519-876BEA45D93C}" type="pres">
      <dgm:prSet presAssocID="{1B50AA4D-9E1A-4438-965A-54D903EE8921}" presName="root2" presStyleCnt="0"/>
      <dgm:spPr/>
    </dgm:pt>
    <dgm:pt modelId="{C6B1AD10-5C42-45C6-9EE4-5166F613E613}" type="pres">
      <dgm:prSet presAssocID="{1B50AA4D-9E1A-4438-965A-54D903EE8921}" presName="LevelTwoTextNode" presStyleLbl="node3" presStyleIdx="1" presStyleCnt="6">
        <dgm:presLayoutVars>
          <dgm:chPref val="3"/>
        </dgm:presLayoutVars>
      </dgm:prSet>
      <dgm:spPr/>
      <dgm:t>
        <a:bodyPr/>
        <a:lstStyle/>
        <a:p>
          <a:endParaRPr lang="zh-CN" altLang="en-US"/>
        </a:p>
      </dgm:t>
    </dgm:pt>
    <dgm:pt modelId="{34476DEF-1AF4-44F5-9C09-12B3AF823C7F}" type="pres">
      <dgm:prSet presAssocID="{1B50AA4D-9E1A-4438-965A-54D903EE8921}" presName="level3hierChild" presStyleCnt="0"/>
      <dgm:spPr/>
    </dgm:pt>
    <dgm:pt modelId="{22D0F1CC-E5F8-473B-86F3-EF7B3A7601A2}" type="pres">
      <dgm:prSet presAssocID="{9EC281A0-A42A-4CF0-B541-9FF4E0AB1AA7}" presName="conn2-1" presStyleLbl="parChTrans1D2" presStyleIdx="1" presStyleCnt="4"/>
      <dgm:spPr/>
      <dgm:t>
        <a:bodyPr/>
        <a:lstStyle/>
        <a:p>
          <a:endParaRPr lang="zh-CN" altLang="en-US"/>
        </a:p>
      </dgm:t>
    </dgm:pt>
    <dgm:pt modelId="{12F8C857-65EC-46BB-ADA9-2228BA6ADE85}" type="pres">
      <dgm:prSet presAssocID="{9EC281A0-A42A-4CF0-B541-9FF4E0AB1AA7}" presName="connTx" presStyleLbl="parChTrans1D2" presStyleIdx="1" presStyleCnt="4"/>
      <dgm:spPr/>
      <dgm:t>
        <a:bodyPr/>
        <a:lstStyle/>
        <a:p>
          <a:endParaRPr lang="zh-CN" altLang="en-US"/>
        </a:p>
      </dgm:t>
    </dgm:pt>
    <dgm:pt modelId="{BBCD4ABD-6CF3-4807-B06F-C9F06182D545}" type="pres">
      <dgm:prSet presAssocID="{BB68D522-9E75-4500-B455-041184836661}" presName="root2" presStyleCnt="0"/>
      <dgm:spPr/>
    </dgm:pt>
    <dgm:pt modelId="{0DF8183C-E28D-4137-A460-3AC1DDDF6C43}" type="pres">
      <dgm:prSet presAssocID="{BB68D522-9E75-4500-B455-041184836661}" presName="LevelTwoTextNode" presStyleLbl="node2" presStyleIdx="1" presStyleCnt="4">
        <dgm:presLayoutVars>
          <dgm:chPref val="3"/>
        </dgm:presLayoutVars>
      </dgm:prSet>
      <dgm:spPr/>
      <dgm:t>
        <a:bodyPr/>
        <a:lstStyle/>
        <a:p>
          <a:endParaRPr lang="zh-CN" altLang="en-US"/>
        </a:p>
      </dgm:t>
    </dgm:pt>
    <dgm:pt modelId="{F7888558-4D20-4783-8A06-AC0A2615EF51}" type="pres">
      <dgm:prSet presAssocID="{BB68D522-9E75-4500-B455-041184836661}" presName="level3hierChild" presStyleCnt="0"/>
      <dgm:spPr/>
    </dgm:pt>
    <dgm:pt modelId="{50756EBE-C433-4CEC-B5AF-5AA669A6A9C5}" type="pres">
      <dgm:prSet presAssocID="{2328BF52-DADB-42B6-B611-55B21E5958FB}" presName="conn2-1" presStyleLbl="parChTrans1D3" presStyleIdx="2" presStyleCnt="6"/>
      <dgm:spPr/>
      <dgm:t>
        <a:bodyPr/>
        <a:lstStyle/>
        <a:p>
          <a:endParaRPr lang="zh-CN" altLang="en-US"/>
        </a:p>
      </dgm:t>
    </dgm:pt>
    <dgm:pt modelId="{198D1622-966A-4C9A-8F05-674B27EF199B}" type="pres">
      <dgm:prSet presAssocID="{2328BF52-DADB-42B6-B611-55B21E5958FB}" presName="connTx" presStyleLbl="parChTrans1D3" presStyleIdx="2" presStyleCnt="6"/>
      <dgm:spPr/>
      <dgm:t>
        <a:bodyPr/>
        <a:lstStyle/>
        <a:p>
          <a:endParaRPr lang="zh-CN" altLang="en-US"/>
        </a:p>
      </dgm:t>
    </dgm:pt>
    <dgm:pt modelId="{1A624AAC-D03C-444C-B3A8-27F476E4BE19}" type="pres">
      <dgm:prSet presAssocID="{9860441C-BCEB-484F-89B8-FB760FE4CB5B}" presName="root2" presStyleCnt="0"/>
      <dgm:spPr/>
    </dgm:pt>
    <dgm:pt modelId="{2BC9FE1A-BBAC-41B8-8913-3ED75C7A358E}" type="pres">
      <dgm:prSet presAssocID="{9860441C-BCEB-484F-89B8-FB760FE4CB5B}" presName="LevelTwoTextNode" presStyleLbl="node3" presStyleIdx="2" presStyleCnt="6">
        <dgm:presLayoutVars>
          <dgm:chPref val="3"/>
        </dgm:presLayoutVars>
      </dgm:prSet>
      <dgm:spPr/>
      <dgm:t>
        <a:bodyPr/>
        <a:lstStyle/>
        <a:p>
          <a:endParaRPr lang="zh-CN" altLang="en-US"/>
        </a:p>
      </dgm:t>
    </dgm:pt>
    <dgm:pt modelId="{38C8AA55-4CEC-43ED-8DA3-9CE3493D4067}" type="pres">
      <dgm:prSet presAssocID="{9860441C-BCEB-484F-89B8-FB760FE4CB5B}" presName="level3hierChild" presStyleCnt="0"/>
      <dgm:spPr/>
    </dgm:pt>
    <dgm:pt modelId="{8C72A7C4-BCB0-4EDA-BA5B-52EB268BCF9C}" type="pres">
      <dgm:prSet presAssocID="{5C2C2D4E-F5BE-4765-ACAF-794B7C51CAE5}" presName="conn2-1" presStyleLbl="parChTrans1D2" presStyleIdx="2" presStyleCnt="4"/>
      <dgm:spPr/>
      <dgm:t>
        <a:bodyPr/>
        <a:lstStyle/>
        <a:p>
          <a:endParaRPr lang="zh-CN" altLang="en-US"/>
        </a:p>
      </dgm:t>
    </dgm:pt>
    <dgm:pt modelId="{9A4F84C6-9D18-4FEA-808B-C30AFD6B2AB6}" type="pres">
      <dgm:prSet presAssocID="{5C2C2D4E-F5BE-4765-ACAF-794B7C51CAE5}" presName="connTx" presStyleLbl="parChTrans1D2" presStyleIdx="2" presStyleCnt="4"/>
      <dgm:spPr/>
      <dgm:t>
        <a:bodyPr/>
        <a:lstStyle/>
        <a:p>
          <a:endParaRPr lang="zh-CN" altLang="en-US"/>
        </a:p>
      </dgm:t>
    </dgm:pt>
    <dgm:pt modelId="{047F4FB3-4DF9-484C-9E77-7E160F3E122B}" type="pres">
      <dgm:prSet presAssocID="{D65B0CCE-571B-4B47-9F38-DE769E486500}" presName="root2" presStyleCnt="0"/>
      <dgm:spPr/>
    </dgm:pt>
    <dgm:pt modelId="{42F3B186-AEC7-4102-9030-4D64F174392A}" type="pres">
      <dgm:prSet presAssocID="{D65B0CCE-571B-4B47-9F38-DE769E486500}" presName="LevelTwoTextNode" presStyleLbl="node2" presStyleIdx="2" presStyleCnt="4">
        <dgm:presLayoutVars>
          <dgm:chPref val="3"/>
        </dgm:presLayoutVars>
      </dgm:prSet>
      <dgm:spPr/>
      <dgm:t>
        <a:bodyPr/>
        <a:lstStyle/>
        <a:p>
          <a:endParaRPr lang="zh-CN" altLang="en-US"/>
        </a:p>
      </dgm:t>
    </dgm:pt>
    <dgm:pt modelId="{04DC499C-E5BC-45AF-9DAE-32A849C804ED}" type="pres">
      <dgm:prSet presAssocID="{D65B0CCE-571B-4B47-9F38-DE769E486500}" presName="level3hierChild" presStyleCnt="0"/>
      <dgm:spPr/>
    </dgm:pt>
    <dgm:pt modelId="{695CF650-63F9-4C9C-91C4-7C561C00DF69}" type="pres">
      <dgm:prSet presAssocID="{03DA9FB5-1BCB-46C4-A054-528A98259C9D}" presName="conn2-1" presStyleLbl="parChTrans1D3" presStyleIdx="3" presStyleCnt="6"/>
      <dgm:spPr/>
      <dgm:t>
        <a:bodyPr/>
        <a:lstStyle/>
        <a:p>
          <a:endParaRPr lang="zh-CN" altLang="en-US"/>
        </a:p>
      </dgm:t>
    </dgm:pt>
    <dgm:pt modelId="{69AED0A9-F098-4D01-9CC0-498B7500F24D}" type="pres">
      <dgm:prSet presAssocID="{03DA9FB5-1BCB-46C4-A054-528A98259C9D}" presName="connTx" presStyleLbl="parChTrans1D3" presStyleIdx="3" presStyleCnt="6"/>
      <dgm:spPr/>
      <dgm:t>
        <a:bodyPr/>
        <a:lstStyle/>
        <a:p>
          <a:endParaRPr lang="zh-CN" altLang="en-US"/>
        </a:p>
      </dgm:t>
    </dgm:pt>
    <dgm:pt modelId="{2B7BE000-AE41-4415-98ED-8BC8C1571915}" type="pres">
      <dgm:prSet presAssocID="{D99A5197-5FE3-4F1D-9BAA-0D3CE25B43D8}" presName="root2" presStyleCnt="0"/>
      <dgm:spPr/>
    </dgm:pt>
    <dgm:pt modelId="{ABA333A2-A3CB-47D8-9BA5-C923F1D89EE6}" type="pres">
      <dgm:prSet presAssocID="{D99A5197-5FE3-4F1D-9BAA-0D3CE25B43D8}" presName="LevelTwoTextNode" presStyleLbl="node3" presStyleIdx="3" presStyleCnt="6">
        <dgm:presLayoutVars>
          <dgm:chPref val="3"/>
        </dgm:presLayoutVars>
      </dgm:prSet>
      <dgm:spPr/>
      <dgm:t>
        <a:bodyPr/>
        <a:lstStyle/>
        <a:p>
          <a:endParaRPr lang="zh-CN" altLang="en-US"/>
        </a:p>
      </dgm:t>
    </dgm:pt>
    <dgm:pt modelId="{D8749609-DCC0-4B56-BC4C-653B808BCE3B}" type="pres">
      <dgm:prSet presAssocID="{D99A5197-5FE3-4F1D-9BAA-0D3CE25B43D8}" presName="level3hierChild" presStyleCnt="0"/>
      <dgm:spPr/>
    </dgm:pt>
    <dgm:pt modelId="{64B30963-9C5E-4677-9057-AD9AA5B1FCE6}" type="pres">
      <dgm:prSet presAssocID="{ED58F5EC-942E-404F-A433-1AA886B070DC}" presName="conn2-1" presStyleLbl="parChTrans1D2" presStyleIdx="3" presStyleCnt="4"/>
      <dgm:spPr/>
      <dgm:t>
        <a:bodyPr/>
        <a:lstStyle/>
        <a:p>
          <a:endParaRPr lang="zh-CN" altLang="en-US"/>
        </a:p>
      </dgm:t>
    </dgm:pt>
    <dgm:pt modelId="{BC91D06D-0975-475A-94F5-CB5BD61E640B}" type="pres">
      <dgm:prSet presAssocID="{ED58F5EC-942E-404F-A433-1AA886B070DC}" presName="connTx" presStyleLbl="parChTrans1D2" presStyleIdx="3" presStyleCnt="4"/>
      <dgm:spPr/>
      <dgm:t>
        <a:bodyPr/>
        <a:lstStyle/>
        <a:p>
          <a:endParaRPr lang="zh-CN" altLang="en-US"/>
        </a:p>
      </dgm:t>
    </dgm:pt>
    <dgm:pt modelId="{EC71D022-BA1E-4EB2-AB7D-BBFDAEA7A049}" type="pres">
      <dgm:prSet presAssocID="{79E88C6F-5DD6-480A-AB4D-C407EB0BC364}" presName="root2" presStyleCnt="0"/>
      <dgm:spPr/>
    </dgm:pt>
    <dgm:pt modelId="{42300D9D-2463-4D02-8016-F9DF8412F252}" type="pres">
      <dgm:prSet presAssocID="{79E88C6F-5DD6-480A-AB4D-C407EB0BC364}" presName="LevelTwoTextNode" presStyleLbl="node2" presStyleIdx="3" presStyleCnt="4">
        <dgm:presLayoutVars>
          <dgm:chPref val="3"/>
        </dgm:presLayoutVars>
      </dgm:prSet>
      <dgm:spPr/>
      <dgm:t>
        <a:bodyPr/>
        <a:lstStyle/>
        <a:p>
          <a:endParaRPr lang="zh-CN" altLang="en-US"/>
        </a:p>
      </dgm:t>
    </dgm:pt>
    <dgm:pt modelId="{350141C2-5FCC-4FBD-B107-7285635E4261}" type="pres">
      <dgm:prSet presAssocID="{79E88C6F-5DD6-480A-AB4D-C407EB0BC364}" presName="level3hierChild" presStyleCnt="0"/>
      <dgm:spPr/>
    </dgm:pt>
    <dgm:pt modelId="{6BD82A23-8F11-43EF-A406-2E11D43BE795}" type="pres">
      <dgm:prSet presAssocID="{E7F36A9F-43C8-49FF-934F-70C4A53AE8A4}" presName="conn2-1" presStyleLbl="parChTrans1D3" presStyleIdx="4" presStyleCnt="6"/>
      <dgm:spPr/>
      <dgm:t>
        <a:bodyPr/>
        <a:lstStyle/>
        <a:p>
          <a:endParaRPr lang="zh-CN" altLang="en-US"/>
        </a:p>
      </dgm:t>
    </dgm:pt>
    <dgm:pt modelId="{20B1A983-A9F0-42E3-86AA-FAC2603DE63D}" type="pres">
      <dgm:prSet presAssocID="{E7F36A9F-43C8-49FF-934F-70C4A53AE8A4}" presName="connTx" presStyleLbl="parChTrans1D3" presStyleIdx="4" presStyleCnt="6"/>
      <dgm:spPr/>
      <dgm:t>
        <a:bodyPr/>
        <a:lstStyle/>
        <a:p>
          <a:endParaRPr lang="zh-CN" altLang="en-US"/>
        </a:p>
      </dgm:t>
    </dgm:pt>
    <dgm:pt modelId="{3ED4461F-978E-4888-A556-77C3A99F8A7E}" type="pres">
      <dgm:prSet presAssocID="{434D6C9B-629A-4CF8-893E-E571BD8BC50A}" presName="root2" presStyleCnt="0"/>
      <dgm:spPr/>
    </dgm:pt>
    <dgm:pt modelId="{37608415-F39E-46CD-9723-0EAD84034D95}" type="pres">
      <dgm:prSet presAssocID="{434D6C9B-629A-4CF8-893E-E571BD8BC50A}" presName="LevelTwoTextNode" presStyleLbl="node3" presStyleIdx="4" presStyleCnt="6">
        <dgm:presLayoutVars>
          <dgm:chPref val="3"/>
        </dgm:presLayoutVars>
      </dgm:prSet>
      <dgm:spPr/>
      <dgm:t>
        <a:bodyPr/>
        <a:lstStyle/>
        <a:p>
          <a:endParaRPr lang="zh-CN" altLang="en-US"/>
        </a:p>
      </dgm:t>
    </dgm:pt>
    <dgm:pt modelId="{3209590C-E19F-4BF1-A280-76B58940EACE}" type="pres">
      <dgm:prSet presAssocID="{434D6C9B-629A-4CF8-893E-E571BD8BC50A}" presName="level3hierChild" presStyleCnt="0"/>
      <dgm:spPr/>
    </dgm:pt>
    <dgm:pt modelId="{FF7085FE-55D0-AE49-B736-EE09EA6F20E7}" type="pres">
      <dgm:prSet presAssocID="{A6C1DD33-5EE3-3341-86CF-480308D3A826}" presName="conn2-1" presStyleLbl="parChTrans1D3" presStyleIdx="5" presStyleCnt="6"/>
      <dgm:spPr/>
      <dgm:t>
        <a:bodyPr/>
        <a:lstStyle/>
        <a:p>
          <a:endParaRPr lang="zh-CN" altLang="en-US"/>
        </a:p>
      </dgm:t>
    </dgm:pt>
    <dgm:pt modelId="{6166EA19-607D-934C-95EF-2FD94E219D76}" type="pres">
      <dgm:prSet presAssocID="{A6C1DD33-5EE3-3341-86CF-480308D3A826}" presName="connTx" presStyleLbl="parChTrans1D3" presStyleIdx="5" presStyleCnt="6"/>
      <dgm:spPr/>
      <dgm:t>
        <a:bodyPr/>
        <a:lstStyle/>
        <a:p>
          <a:endParaRPr lang="zh-CN" altLang="en-US"/>
        </a:p>
      </dgm:t>
    </dgm:pt>
    <dgm:pt modelId="{A4715750-56F8-BD4C-9B69-54F8E0117870}" type="pres">
      <dgm:prSet presAssocID="{E3BF2E95-EC34-894E-B0A3-8171A5F2853F}" presName="root2" presStyleCnt="0"/>
      <dgm:spPr/>
    </dgm:pt>
    <dgm:pt modelId="{0C016B77-55D4-AB49-A584-B320E734980E}" type="pres">
      <dgm:prSet presAssocID="{E3BF2E95-EC34-894E-B0A3-8171A5F2853F}" presName="LevelTwoTextNode" presStyleLbl="node3" presStyleIdx="5" presStyleCnt="6">
        <dgm:presLayoutVars>
          <dgm:chPref val="3"/>
        </dgm:presLayoutVars>
      </dgm:prSet>
      <dgm:spPr/>
      <dgm:t>
        <a:bodyPr/>
        <a:lstStyle/>
        <a:p>
          <a:endParaRPr lang="zh-CN" altLang="en-US"/>
        </a:p>
      </dgm:t>
    </dgm:pt>
    <dgm:pt modelId="{B350CAD7-4A93-4647-9E2A-0023C0E2FBF5}" type="pres">
      <dgm:prSet presAssocID="{E3BF2E95-EC34-894E-B0A3-8171A5F2853F}" presName="level3hierChild" presStyleCnt="0"/>
      <dgm:spPr/>
    </dgm:pt>
  </dgm:ptLst>
  <dgm:cxnLst>
    <dgm:cxn modelId="{60113B0F-F9D3-4948-9598-EA354F917A12}" type="presOf" srcId="{1B50AA4D-9E1A-4438-965A-54D903EE8921}" destId="{C6B1AD10-5C42-45C6-9EE4-5166F613E613}" srcOrd="0" destOrd="0" presId="urn:microsoft.com/office/officeart/2005/8/layout/hierarchy2"/>
    <dgm:cxn modelId="{29CA267B-A6C7-2848-A767-5F5F5762A96F}" type="presOf" srcId="{5C2C2D4E-F5BE-4765-ACAF-794B7C51CAE5}" destId="{8C72A7C4-BCB0-4EDA-BA5B-52EB268BCF9C}" srcOrd="0" destOrd="0" presId="urn:microsoft.com/office/officeart/2005/8/layout/hierarchy2"/>
    <dgm:cxn modelId="{3BEA0079-2E6E-420B-94DE-A5859FAAA7A9}" srcId="{DA1A048D-5264-410A-8EE2-E977712F3441}" destId="{1B50AA4D-9E1A-4438-965A-54D903EE8921}" srcOrd="1" destOrd="0" parTransId="{147AD252-2EA0-457A-9EB4-52B12A368471}" sibTransId="{E8039EBB-BB76-4433-BE0D-2BDC05CD45A7}"/>
    <dgm:cxn modelId="{3DB053CD-9F4D-0F42-8DAA-5296F517DD93}" type="presOf" srcId="{9EC281A0-A42A-4CF0-B541-9FF4E0AB1AA7}" destId="{12F8C857-65EC-46BB-ADA9-2228BA6ADE85}" srcOrd="1" destOrd="0" presId="urn:microsoft.com/office/officeart/2005/8/layout/hierarchy2"/>
    <dgm:cxn modelId="{49940D08-2676-724F-AFC3-4E7B30D544E2}" type="presOf" srcId="{BB68D522-9E75-4500-B455-041184836661}" destId="{0DF8183C-E28D-4137-A460-3AC1DDDF6C43}" srcOrd="0" destOrd="0" presId="urn:microsoft.com/office/officeart/2005/8/layout/hierarchy2"/>
    <dgm:cxn modelId="{030A3F8D-2F3B-4A6F-8FB1-544BF3CB599A}" srcId="{BB68D522-9E75-4500-B455-041184836661}" destId="{9860441C-BCEB-484F-89B8-FB760FE4CB5B}" srcOrd="0" destOrd="0" parTransId="{2328BF52-DADB-42B6-B611-55B21E5958FB}" sibTransId="{023BEA69-3730-4ED5-B391-8F7F701BFC75}"/>
    <dgm:cxn modelId="{B5F12722-364B-B647-861E-793786D3BA80}" type="presOf" srcId="{D99A5197-5FE3-4F1D-9BAA-0D3CE25B43D8}" destId="{ABA333A2-A3CB-47D8-9BA5-C923F1D89EE6}" srcOrd="0" destOrd="0" presId="urn:microsoft.com/office/officeart/2005/8/layout/hierarchy2"/>
    <dgm:cxn modelId="{9A021C61-E865-2345-9C00-A383A85EDA45}" type="presOf" srcId="{147AD252-2EA0-457A-9EB4-52B12A368471}" destId="{171D4DB9-17A9-43ED-8D09-83EC96448CBB}" srcOrd="1" destOrd="0" presId="urn:microsoft.com/office/officeart/2005/8/layout/hierarchy2"/>
    <dgm:cxn modelId="{C271880D-4033-9A49-BC05-34FDB8ADFB58}" type="presOf" srcId="{ED58F5EC-942E-404F-A433-1AA886B070DC}" destId="{64B30963-9C5E-4677-9057-AD9AA5B1FCE6}" srcOrd="0" destOrd="0" presId="urn:microsoft.com/office/officeart/2005/8/layout/hierarchy2"/>
    <dgm:cxn modelId="{307EC5CD-97D0-FC4F-A1F3-F4FCBBC2764B}" type="presOf" srcId="{7713F020-0044-4D9B-B6FD-FD945E4EE94B}" destId="{FFF4A07E-ADDC-471E-88DF-7EAC50E60695}" srcOrd="0" destOrd="0" presId="urn:microsoft.com/office/officeart/2005/8/layout/hierarchy2"/>
    <dgm:cxn modelId="{F7E05BE0-5D9E-6E40-AFF6-D368E1CCFB89}" type="presOf" srcId="{7713F020-0044-4D9B-B6FD-FD945E4EE94B}" destId="{833C0CD1-DA06-4668-8D64-0DBD45D2661D}" srcOrd="1" destOrd="0" presId="urn:microsoft.com/office/officeart/2005/8/layout/hierarchy2"/>
    <dgm:cxn modelId="{0CDCD927-E638-024C-843F-FEBA8D1D54E3}" type="presOf" srcId="{03DA9FB5-1BCB-46C4-A054-528A98259C9D}" destId="{695CF650-63F9-4C9C-91C4-7C561C00DF69}" srcOrd="0" destOrd="0" presId="urn:microsoft.com/office/officeart/2005/8/layout/hierarchy2"/>
    <dgm:cxn modelId="{6BEDD46C-5FC2-C74B-A2A8-2CEFCA169AF7}" type="presOf" srcId="{78AF5C8B-5A4D-4ED4-A630-87BCF2616E34}" destId="{C7029950-D1C2-41EF-8A16-19D6493A7CA8}" srcOrd="1" destOrd="0" presId="urn:microsoft.com/office/officeart/2005/8/layout/hierarchy2"/>
    <dgm:cxn modelId="{55EC4E7C-D19F-9947-97D4-31F60A958425}" type="presOf" srcId="{79E88C6F-5DD6-480A-AB4D-C407EB0BC364}" destId="{42300D9D-2463-4D02-8016-F9DF8412F252}" srcOrd="0" destOrd="0" presId="urn:microsoft.com/office/officeart/2005/8/layout/hierarchy2"/>
    <dgm:cxn modelId="{9643DB19-CCDC-4EB0-921F-4A172AD33C90}" srcId="{DA1A048D-5264-410A-8EE2-E977712F3441}" destId="{750C959F-8936-4477-977C-C45E6C588256}" srcOrd="0" destOrd="0" parTransId="{7713F020-0044-4D9B-B6FD-FD945E4EE94B}" sibTransId="{97685D9D-50B8-48C1-9C80-E765242C76AE}"/>
    <dgm:cxn modelId="{CAD63C5A-F08B-A04A-B3F9-F070586EE86B}" type="presOf" srcId="{5C2C2D4E-F5BE-4765-ACAF-794B7C51CAE5}" destId="{9A4F84C6-9D18-4FEA-808B-C30AFD6B2AB6}" srcOrd="1" destOrd="0" presId="urn:microsoft.com/office/officeart/2005/8/layout/hierarchy2"/>
    <dgm:cxn modelId="{D7C9FF88-C057-9648-8A41-BB7042514DA8}" type="presOf" srcId="{2328BF52-DADB-42B6-B611-55B21E5958FB}" destId="{50756EBE-C433-4CEC-B5AF-5AA669A6A9C5}" srcOrd="0" destOrd="0" presId="urn:microsoft.com/office/officeart/2005/8/layout/hierarchy2"/>
    <dgm:cxn modelId="{126E60CE-6AF6-3040-B236-6FE145E8E2BC}" type="presOf" srcId="{E7F36A9F-43C8-49FF-934F-70C4A53AE8A4}" destId="{6BD82A23-8F11-43EF-A406-2E11D43BE795}" srcOrd="0" destOrd="0" presId="urn:microsoft.com/office/officeart/2005/8/layout/hierarchy2"/>
    <dgm:cxn modelId="{A70C6310-1904-7246-94DE-73A72E4B3BE8}" srcId="{79E88C6F-5DD6-480A-AB4D-C407EB0BC364}" destId="{E3BF2E95-EC34-894E-B0A3-8171A5F2853F}" srcOrd="1" destOrd="0" parTransId="{A6C1DD33-5EE3-3341-86CF-480308D3A826}" sibTransId="{A5CAD5BC-C145-8B4A-BC50-B1438EE660D2}"/>
    <dgm:cxn modelId="{16AE6305-905D-7C48-850D-67FAA047F26C}" type="presOf" srcId="{A6C1DD33-5EE3-3341-86CF-480308D3A826}" destId="{FF7085FE-55D0-AE49-B736-EE09EA6F20E7}" srcOrd="0" destOrd="0" presId="urn:microsoft.com/office/officeart/2005/8/layout/hierarchy2"/>
    <dgm:cxn modelId="{4977F10A-B09F-E845-81E3-C0A474F78BE4}" type="presOf" srcId="{D65B0CCE-571B-4B47-9F38-DE769E486500}" destId="{42F3B186-AEC7-4102-9030-4D64F174392A}" srcOrd="0" destOrd="0" presId="urn:microsoft.com/office/officeart/2005/8/layout/hierarchy2"/>
    <dgm:cxn modelId="{9A1573CA-E519-B741-82F2-C86B7ABA41EA}" type="presOf" srcId="{2328BF52-DADB-42B6-B611-55B21E5958FB}" destId="{198D1622-966A-4C9A-8F05-674B27EF199B}" srcOrd="1" destOrd="0" presId="urn:microsoft.com/office/officeart/2005/8/layout/hierarchy2"/>
    <dgm:cxn modelId="{F66D3AB3-53EA-B749-9342-CA63F9A08CA8}" type="presOf" srcId="{A6C1DD33-5EE3-3341-86CF-480308D3A826}" destId="{6166EA19-607D-934C-95EF-2FD94E219D76}" srcOrd="1" destOrd="0" presId="urn:microsoft.com/office/officeart/2005/8/layout/hierarchy2"/>
    <dgm:cxn modelId="{925B39CF-788E-F440-9F94-9D6F587FDCBE}" type="presOf" srcId="{E3BF2E95-EC34-894E-B0A3-8171A5F2853F}" destId="{0C016B77-55D4-AB49-A584-B320E734980E}" srcOrd="0" destOrd="0" presId="urn:microsoft.com/office/officeart/2005/8/layout/hierarchy2"/>
    <dgm:cxn modelId="{3CDAFAC5-30DB-B14D-877F-99764970FF14}" type="presOf" srcId="{750C959F-8936-4477-977C-C45E6C588256}" destId="{C76216EF-A739-431D-A810-58C0D1EC1C33}" srcOrd="0" destOrd="0" presId="urn:microsoft.com/office/officeart/2005/8/layout/hierarchy2"/>
    <dgm:cxn modelId="{C8336137-611A-6247-8D91-D84B9C6B08E7}" type="presOf" srcId="{EF184363-6BA6-4FD0-8A57-34FBD0E5407B}" destId="{7689889B-C53B-4397-BF04-A0D1C3922D87}" srcOrd="0" destOrd="0" presId="urn:microsoft.com/office/officeart/2005/8/layout/hierarchy2"/>
    <dgm:cxn modelId="{5B8631C5-260F-CC44-9A6E-49461D388596}" type="presOf" srcId="{434D6C9B-629A-4CF8-893E-E571BD8BC50A}" destId="{37608415-F39E-46CD-9723-0EAD84034D95}" srcOrd="0" destOrd="0" presId="urn:microsoft.com/office/officeart/2005/8/layout/hierarchy2"/>
    <dgm:cxn modelId="{652DF21A-38AB-554B-819B-8FD5549FA97F}" type="presOf" srcId="{DA1A048D-5264-410A-8EE2-E977712F3441}" destId="{8E4C160D-241D-42DC-942E-444B4D09B05A}" srcOrd="0" destOrd="0" presId="urn:microsoft.com/office/officeart/2005/8/layout/hierarchy2"/>
    <dgm:cxn modelId="{D3DC615F-DFFC-674C-AEDB-82F27C283F0F}" type="presOf" srcId="{147AD252-2EA0-457A-9EB4-52B12A368471}" destId="{0D33A616-576F-480D-852F-0A9CF417BA48}" srcOrd="0" destOrd="0" presId="urn:microsoft.com/office/officeart/2005/8/layout/hierarchy2"/>
    <dgm:cxn modelId="{6EFA2600-5017-4F9B-BF29-A01097C9B4D2}" srcId="{EF184363-6BA6-4FD0-8A57-34FBD0E5407B}" destId="{BB68D522-9E75-4500-B455-041184836661}" srcOrd="1" destOrd="0" parTransId="{9EC281A0-A42A-4CF0-B541-9FF4E0AB1AA7}" sibTransId="{6D0A8B6B-BCFF-4145-8120-455DB522C12D}"/>
    <dgm:cxn modelId="{ED58107B-04C2-FD4A-85E0-E93031C3C919}" type="presOf" srcId="{08EC7485-DF63-4081-8811-BFA71198CD10}" destId="{E228C977-3D80-4051-BFB6-0C41548817F8}" srcOrd="0" destOrd="0" presId="urn:microsoft.com/office/officeart/2005/8/layout/hierarchy2"/>
    <dgm:cxn modelId="{D5A7393B-7974-45F7-BE4F-0BCC204DFB07}" srcId="{EF184363-6BA6-4FD0-8A57-34FBD0E5407B}" destId="{79E88C6F-5DD6-480A-AB4D-C407EB0BC364}" srcOrd="3" destOrd="0" parTransId="{ED58F5EC-942E-404F-A433-1AA886B070DC}" sibTransId="{85120829-9C52-4DC3-B322-82A5E133B414}"/>
    <dgm:cxn modelId="{E455188B-003C-487C-B205-08D284757AEB}" srcId="{EF184363-6BA6-4FD0-8A57-34FBD0E5407B}" destId="{D65B0CCE-571B-4B47-9F38-DE769E486500}" srcOrd="2" destOrd="0" parTransId="{5C2C2D4E-F5BE-4765-ACAF-794B7C51CAE5}" sibTransId="{92AB9845-6D7E-4F58-9FE0-09B792B9C237}"/>
    <dgm:cxn modelId="{685611A7-338C-D442-BFDD-31F9C626F25F}" type="presOf" srcId="{9EC281A0-A42A-4CF0-B541-9FF4E0AB1AA7}" destId="{22D0F1CC-E5F8-473B-86F3-EF7B3A7601A2}" srcOrd="0" destOrd="0" presId="urn:microsoft.com/office/officeart/2005/8/layout/hierarchy2"/>
    <dgm:cxn modelId="{488726B5-4ACF-EF40-82F0-A93E7E5F2B34}" type="presOf" srcId="{ED58F5EC-942E-404F-A433-1AA886B070DC}" destId="{BC91D06D-0975-475A-94F5-CB5BD61E640B}" srcOrd="1" destOrd="0" presId="urn:microsoft.com/office/officeart/2005/8/layout/hierarchy2"/>
    <dgm:cxn modelId="{5A0EC047-5373-4B09-AEEF-6A7FE3DA9C37}" srcId="{08EC7485-DF63-4081-8811-BFA71198CD10}" destId="{EF184363-6BA6-4FD0-8A57-34FBD0E5407B}" srcOrd="0" destOrd="0" parTransId="{300BCA6F-DBE6-4ED0-BFB5-E968E2AAC3E4}" sibTransId="{823273D1-D5F9-40D9-AE10-4ECDDCBEBB86}"/>
    <dgm:cxn modelId="{62243875-2588-C846-A1D2-AC725CA5EB24}" type="presOf" srcId="{78AF5C8B-5A4D-4ED4-A630-87BCF2616E34}" destId="{4B42875B-1873-4E1A-BF81-8969983463D1}" srcOrd="0" destOrd="0" presId="urn:microsoft.com/office/officeart/2005/8/layout/hierarchy2"/>
    <dgm:cxn modelId="{CBF9EDFF-990C-4431-B783-0CAF5152FF87}" srcId="{EF184363-6BA6-4FD0-8A57-34FBD0E5407B}" destId="{DA1A048D-5264-410A-8EE2-E977712F3441}" srcOrd="0" destOrd="0" parTransId="{78AF5C8B-5A4D-4ED4-A630-87BCF2616E34}" sibTransId="{51F3BFFC-35FC-4056-B206-B24CBD606CD6}"/>
    <dgm:cxn modelId="{D2508099-B10A-6642-84BE-73F97DAF0B05}" type="presOf" srcId="{9860441C-BCEB-484F-89B8-FB760FE4CB5B}" destId="{2BC9FE1A-BBAC-41B8-8913-3ED75C7A358E}" srcOrd="0" destOrd="0" presId="urn:microsoft.com/office/officeart/2005/8/layout/hierarchy2"/>
    <dgm:cxn modelId="{ECC2F028-143A-4CFF-92A6-F8A0922F7A41}" srcId="{79E88C6F-5DD6-480A-AB4D-C407EB0BC364}" destId="{434D6C9B-629A-4CF8-893E-E571BD8BC50A}" srcOrd="0" destOrd="0" parTransId="{E7F36A9F-43C8-49FF-934F-70C4A53AE8A4}" sibTransId="{8B94311F-F110-4DE0-8ACB-0EC015D2CC8E}"/>
    <dgm:cxn modelId="{2FEA4CDA-E7FA-40CF-A92D-43892F23395C}" srcId="{D65B0CCE-571B-4B47-9F38-DE769E486500}" destId="{D99A5197-5FE3-4F1D-9BAA-0D3CE25B43D8}" srcOrd="0" destOrd="0" parTransId="{03DA9FB5-1BCB-46C4-A054-528A98259C9D}" sibTransId="{08F9248B-78C9-4C31-819C-6D8D26A8DC99}"/>
    <dgm:cxn modelId="{2CE17FB0-2702-FA40-AC9A-48DFA7BED1ED}" type="presOf" srcId="{E7F36A9F-43C8-49FF-934F-70C4A53AE8A4}" destId="{20B1A983-A9F0-42E3-86AA-FAC2603DE63D}" srcOrd="1" destOrd="0" presId="urn:microsoft.com/office/officeart/2005/8/layout/hierarchy2"/>
    <dgm:cxn modelId="{538ABB28-4854-AC4D-8D50-3409CEBF18EB}" type="presOf" srcId="{03DA9FB5-1BCB-46C4-A054-528A98259C9D}" destId="{69AED0A9-F098-4D01-9CC0-498B7500F24D}" srcOrd="1" destOrd="0" presId="urn:microsoft.com/office/officeart/2005/8/layout/hierarchy2"/>
    <dgm:cxn modelId="{16CC5E47-5AC7-5742-946D-9EB853048B96}" type="presParOf" srcId="{E228C977-3D80-4051-BFB6-0C41548817F8}" destId="{00DF7DAA-2E60-453D-B86A-B4F38E860B8A}" srcOrd="0" destOrd="0" presId="urn:microsoft.com/office/officeart/2005/8/layout/hierarchy2"/>
    <dgm:cxn modelId="{461889FE-8112-FF4A-92ED-EE0B5505C234}" type="presParOf" srcId="{00DF7DAA-2E60-453D-B86A-B4F38E860B8A}" destId="{7689889B-C53B-4397-BF04-A0D1C3922D87}" srcOrd="0" destOrd="0" presId="urn:microsoft.com/office/officeart/2005/8/layout/hierarchy2"/>
    <dgm:cxn modelId="{B07195EB-5724-A445-A1E4-EE658CE83879}" type="presParOf" srcId="{00DF7DAA-2E60-453D-B86A-B4F38E860B8A}" destId="{D12A3FB2-F762-4FD1-979B-0A40AE249037}" srcOrd="1" destOrd="0" presId="urn:microsoft.com/office/officeart/2005/8/layout/hierarchy2"/>
    <dgm:cxn modelId="{9BEFA33C-E77C-E548-AE41-DC587782ABB1}" type="presParOf" srcId="{D12A3FB2-F762-4FD1-979B-0A40AE249037}" destId="{4B42875B-1873-4E1A-BF81-8969983463D1}" srcOrd="0" destOrd="0" presId="urn:microsoft.com/office/officeart/2005/8/layout/hierarchy2"/>
    <dgm:cxn modelId="{72C7A9A8-E882-234F-9BEE-7347091E772C}" type="presParOf" srcId="{4B42875B-1873-4E1A-BF81-8969983463D1}" destId="{C7029950-D1C2-41EF-8A16-19D6493A7CA8}" srcOrd="0" destOrd="0" presId="urn:microsoft.com/office/officeart/2005/8/layout/hierarchy2"/>
    <dgm:cxn modelId="{A63CA52C-0100-A941-8534-7486DFAA36C5}" type="presParOf" srcId="{D12A3FB2-F762-4FD1-979B-0A40AE249037}" destId="{4662D6F0-AB6B-4EC1-B1A2-6A0510614E5E}" srcOrd="1" destOrd="0" presId="urn:microsoft.com/office/officeart/2005/8/layout/hierarchy2"/>
    <dgm:cxn modelId="{0C75649A-1A4C-5D43-BDDB-DDFC274203BC}" type="presParOf" srcId="{4662D6F0-AB6B-4EC1-B1A2-6A0510614E5E}" destId="{8E4C160D-241D-42DC-942E-444B4D09B05A}" srcOrd="0" destOrd="0" presId="urn:microsoft.com/office/officeart/2005/8/layout/hierarchy2"/>
    <dgm:cxn modelId="{4D7E7726-483C-5349-9264-276E3D84E681}" type="presParOf" srcId="{4662D6F0-AB6B-4EC1-B1A2-6A0510614E5E}" destId="{956D5FAE-8024-4083-B0C9-0AFD958108FC}" srcOrd="1" destOrd="0" presId="urn:microsoft.com/office/officeart/2005/8/layout/hierarchy2"/>
    <dgm:cxn modelId="{BA5CE56E-E9EC-FC4A-8F22-27C6D3F18DFC}" type="presParOf" srcId="{956D5FAE-8024-4083-B0C9-0AFD958108FC}" destId="{FFF4A07E-ADDC-471E-88DF-7EAC50E60695}" srcOrd="0" destOrd="0" presId="urn:microsoft.com/office/officeart/2005/8/layout/hierarchy2"/>
    <dgm:cxn modelId="{07180E0D-3841-5844-BB85-BB16C595A2DD}" type="presParOf" srcId="{FFF4A07E-ADDC-471E-88DF-7EAC50E60695}" destId="{833C0CD1-DA06-4668-8D64-0DBD45D2661D}" srcOrd="0" destOrd="0" presId="urn:microsoft.com/office/officeart/2005/8/layout/hierarchy2"/>
    <dgm:cxn modelId="{CD5F76F5-AB90-AA47-AD3A-A9446D37E24B}" type="presParOf" srcId="{956D5FAE-8024-4083-B0C9-0AFD958108FC}" destId="{D6E80E37-24D6-437B-A2C3-840BF133C3B9}" srcOrd="1" destOrd="0" presId="urn:microsoft.com/office/officeart/2005/8/layout/hierarchy2"/>
    <dgm:cxn modelId="{3304B024-FEB7-CB41-9CC0-423955EB67F5}" type="presParOf" srcId="{D6E80E37-24D6-437B-A2C3-840BF133C3B9}" destId="{C76216EF-A739-431D-A810-58C0D1EC1C33}" srcOrd="0" destOrd="0" presId="urn:microsoft.com/office/officeart/2005/8/layout/hierarchy2"/>
    <dgm:cxn modelId="{0A332B78-5E16-2D45-ACC1-79AD3486D01E}" type="presParOf" srcId="{D6E80E37-24D6-437B-A2C3-840BF133C3B9}" destId="{75A75649-8DEF-400F-9C2E-02BC2750FB78}" srcOrd="1" destOrd="0" presId="urn:microsoft.com/office/officeart/2005/8/layout/hierarchy2"/>
    <dgm:cxn modelId="{4AB5D8CC-CF14-9645-88D5-1C54118202BE}" type="presParOf" srcId="{956D5FAE-8024-4083-B0C9-0AFD958108FC}" destId="{0D33A616-576F-480D-852F-0A9CF417BA48}" srcOrd="2" destOrd="0" presId="urn:microsoft.com/office/officeart/2005/8/layout/hierarchy2"/>
    <dgm:cxn modelId="{00871197-494F-E649-ACE9-3F16DD332652}" type="presParOf" srcId="{0D33A616-576F-480D-852F-0A9CF417BA48}" destId="{171D4DB9-17A9-43ED-8D09-83EC96448CBB}" srcOrd="0" destOrd="0" presId="urn:microsoft.com/office/officeart/2005/8/layout/hierarchy2"/>
    <dgm:cxn modelId="{35FE8E22-BF1A-3141-B50B-89A5BCED116A}" type="presParOf" srcId="{956D5FAE-8024-4083-B0C9-0AFD958108FC}" destId="{C91BD248-8C83-4581-9519-876BEA45D93C}" srcOrd="3" destOrd="0" presId="urn:microsoft.com/office/officeart/2005/8/layout/hierarchy2"/>
    <dgm:cxn modelId="{903672D6-AB7A-3743-B13C-5BE363104513}" type="presParOf" srcId="{C91BD248-8C83-4581-9519-876BEA45D93C}" destId="{C6B1AD10-5C42-45C6-9EE4-5166F613E613}" srcOrd="0" destOrd="0" presId="urn:microsoft.com/office/officeart/2005/8/layout/hierarchy2"/>
    <dgm:cxn modelId="{75393378-6712-8C4D-B545-83E7735FA081}" type="presParOf" srcId="{C91BD248-8C83-4581-9519-876BEA45D93C}" destId="{34476DEF-1AF4-44F5-9C09-12B3AF823C7F}" srcOrd="1" destOrd="0" presId="urn:microsoft.com/office/officeart/2005/8/layout/hierarchy2"/>
    <dgm:cxn modelId="{D963112F-341A-8B42-B199-C2C4F084A220}" type="presParOf" srcId="{D12A3FB2-F762-4FD1-979B-0A40AE249037}" destId="{22D0F1CC-E5F8-473B-86F3-EF7B3A7601A2}" srcOrd="2" destOrd="0" presId="urn:microsoft.com/office/officeart/2005/8/layout/hierarchy2"/>
    <dgm:cxn modelId="{4C0061F8-F998-FA45-9561-00A469654127}" type="presParOf" srcId="{22D0F1CC-E5F8-473B-86F3-EF7B3A7601A2}" destId="{12F8C857-65EC-46BB-ADA9-2228BA6ADE85}" srcOrd="0" destOrd="0" presId="urn:microsoft.com/office/officeart/2005/8/layout/hierarchy2"/>
    <dgm:cxn modelId="{DCEB380F-1545-F94F-8079-EA1A02530E7B}" type="presParOf" srcId="{D12A3FB2-F762-4FD1-979B-0A40AE249037}" destId="{BBCD4ABD-6CF3-4807-B06F-C9F06182D545}" srcOrd="3" destOrd="0" presId="urn:microsoft.com/office/officeart/2005/8/layout/hierarchy2"/>
    <dgm:cxn modelId="{833A8573-2E2E-494D-86CD-BF4302D0825F}" type="presParOf" srcId="{BBCD4ABD-6CF3-4807-B06F-C9F06182D545}" destId="{0DF8183C-E28D-4137-A460-3AC1DDDF6C43}" srcOrd="0" destOrd="0" presId="urn:microsoft.com/office/officeart/2005/8/layout/hierarchy2"/>
    <dgm:cxn modelId="{CAD134E1-BF66-C24D-A1CA-2D403130D848}" type="presParOf" srcId="{BBCD4ABD-6CF3-4807-B06F-C9F06182D545}" destId="{F7888558-4D20-4783-8A06-AC0A2615EF51}" srcOrd="1" destOrd="0" presId="urn:microsoft.com/office/officeart/2005/8/layout/hierarchy2"/>
    <dgm:cxn modelId="{122243ED-441D-044E-9E0A-BE7CA8D2358C}" type="presParOf" srcId="{F7888558-4D20-4783-8A06-AC0A2615EF51}" destId="{50756EBE-C433-4CEC-B5AF-5AA669A6A9C5}" srcOrd="0" destOrd="0" presId="urn:microsoft.com/office/officeart/2005/8/layout/hierarchy2"/>
    <dgm:cxn modelId="{C0909F18-8EDF-C849-BAB8-F2BB582F84D1}" type="presParOf" srcId="{50756EBE-C433-4CEC-B5AF-5AA669A6A9C5}" destId="{198D1622-966A-4C9A-8F05-674B27EF199B}" srcOrd="0" destOrd="0" presId="urn:microsoft.com/office/officeart/2005/8/layout/hierarchy2"/>
    <dgm:cxn modelId="{F45B1D75-CB1C-0342-AD1E-DDEDD55F0EAC}" type="presParOf" srcId="{F7888558-4D20-4783-8A06-AC0A2615EF51}" destId="{1A624AAC-D03C-444C-B3A8-27F476E4BE19}" srcOrd="1" destOrd="0" presId="urn:microsoft.com/office/officeart/2005/8/layout/hierarchy2"/>
    <dgm:cxn modelId="{1DDD3CEE-E152-8E49-9B5A-04C46B4C0431}" type="presParOf" srcId="{1A624AAC-D03C-444C-B3A8-27F476E4BE19}" destId="{2BC9FE1A-BBAC-41B8-8913-3ED75C7A358E}" srcOrd="0" destOrd="0" presId="urn:microsoft.com/office/officeart/2005/8/layout/hierarchy2"/>
    <dgm:cxn modelId="{9C2781C4-A5E2-7D41-A7CE-1FA49ECB8E4C}" type="presParOf" srcId="{1A624AAC-D03C-444C-B3A8-27F476E4BE19}" destId="{38C8AA55-4CEC-43ED-8DA3-9CE3493D4067}" srcOrd="1" destOrd="0" presId="urn:microsoft.com/office/officeart/2005/8/layout/hierarchy2"/>
    <dgm:cxn modelId="{AD30A1A1-B079-0F48-96F1-451890EA7E20}" type="presParOf" srcId="{D12A3FB2-F762-4FD1-979B-0A40AE249037}" destId="{8C72A7C4-BCB0-4EDA-BA5B-52EB268BCF9C}" srcOrd="4" destOrd="0" presId="urn:microsoft.com/office/officeart/2005/8/layout/hierarchy2"/>
    <dgm:cxn modelId="{BDFA170F-EB20-8346-B706-E5776FA32925}" type="presParOf" srcId="{8C72A7C4-BCB0-4EDA-BA5B-52EB268BCF9C}" destId="{9A4F84C6-9D18-4FEA-808B-C30AFD6B2AB6}" srcOrd="0" destOrd="0" presId="urn:microsoft.com/office/officeart/2005/8/layout/hierarchy2"/>
    <dgm:cxn modelId="{F358BE9C-5391-3D4F-9A80-744D5E7A9396}" type="presParOf" srcId="{D12A3FB2-F762-4FD1-979B-0A40AE249037}" destId="{047F4FB3-4DF9-484C-9E77-7E160F3E122B}" srcOrd="5" destOrd="0" presId="urn:microsoft.com/office/officeart/2005/8/layout/hierarchy2"/>
    <dgm:cxn modelId="{F1C80BC4-5040-3744-B437-41F935C7052E}" type="presParOf" srcId="{047F4FB3-4DF9-484C-9E77-7E160F3E122B}" destId="{42F3B186-AEC7-4102-9030-4D64F174392A}" srcOrd="0" destOrd="0" presId="urn:microsoft.com/office/officeart/2005/8/layout/hierarchy2"/>
    <dgm:cxn modelId="{A3D8896F-DBE9-BC46-B62C-3D45C874C2FE}" type="presParOf" srcId="{047F4FB3-4DF9-484C-9E77-7E160F3E122B}" destId="{04DC499C-E5BC-45AF-9DAE-32A849C804ED}" srcOrd="1" destOrd="0" presId="urn:microsoft.com/office/officeart/2005/8/layout/hierarchy2"/>
    <dgm:cxn modelId="{F85BE372-2DD6-364F-8520-B64DF49DE33A}" type="presParOf" srcId="{04DC499C-E5BC-45AF-9DAE-32A849C804ED}" destId="{695CF650-63F9-4C9C-91C4-7C561C00DF69}" srcOrd="0" destOrd="0" presId="urn:microsoft.com/office/officeart/2005/8/layout/hierarchy2"/>
    <dgm:cxn modelId="{EFFBED90-9D9D-9741-BBC5-6CE65937C4EE}" type="presParOf" srcId="{695CF650-63F9-4C9C-91C4-7C561C00DF69}" destId="{69AED0A9-F098-4D01-9CC0-498B7500F24D}" srcOrd="0" destOrd="0" presId="urn:microsoft.com/office/officeart/2005/8/layout/hierarchy2"/>
    <dgm:cxn modelId="{57F969AD-6683-A841-BD10-D277A13AE823}" type="presParOf" srcId="{04DC499C-E5BC-45AF-9DAE-32A849C804ED}" destId="{2B7BE000-AE41-4415-98ED-8BC8C1571915}" srcOrd="1" destOrd="0" presId="urn:microsoft.com/office/officeart/2005/8/layout/hierarchy2"/>
    <dgm:cxn modelId="{2CE25C21-6CEA-CE44-9650-D6EBE8DC8BF6}" type="presParOf" srcId="{2B7BE000-AE41-4415-98ED-8BC8C1571915}" destId="{ABA333A2-A3CB-47D8-9BA5-C923F1D89EE6}" srcOrd="0" destOrd="0" presId="urn:microsoft.com/office/officeart/2005/8/layout/hierarchy2"/>
    <dgm:cxn modelId="{CA238335-1E60-564E-BC92-BCE8911138AE}" type="presParOf" srcId="{2B7BE000-AE41-4415-98ED-8BC8C1571915}" destId="{D8749609-DCC0-4B56-BC4C-653B808BCE3B}" srcOrd="1" destOrd="0" presId="urn:microsoft.com/office/officeart/2005/8/layout/hierarchy2"/>
    <dgm:cxn modelId="{816CAF04-1DA2-5E49-8C88-94270BE8FA30}" type="presParOf" srcId="{D12A3FB2-F762-4FD1-979B-0A40AE249037}" destId="{64B30963-9C5E-4677-9057-AD9AA5B1FCE6}" srcOrd="6" destOrd="0" presId="urn:microsoft.com/office/officeart/2005/8/layout/hierarchy2"/>
    <dgm:cxn modelId="{5D4D8018-7868-8F43-B56F-3719A3B76960}" type="presParOf" srcId="{64B30963-9C5E-4677-9057-AD9AA5B1FCE6}" destId="{BC91D06D-0975-475A-94F5-CB5BD61E640B}" srcOrd="0" destOrd="0" presId="urn:microsoft.com/office/officeart/2005/8/layout/hierarchy2"/>
    <dgm:cxn modelId="{EE4E8A9E-90F2-1443-AD5C-D05FA3C5C883}" type="presParOf" srcId="{D12A3FB2-F762-4FD1-979B-0A40AE249037}" destId="{EC71D022-BA1E-4EB2-AB7D-BBFDAEA7A049}" srcOrd="7" destOrd="0" presId="urn:microsoft.com/office/officeart/2005/8/layout/hierarchy2"/>
    <dgm:cxn modelId="{8A2B8C64-D26A-FE4F-A70A-AE856A01FC8C}" type="presParOf" srcId="{EC71D022-BA1E-4EB2-AB7D-BBFDAEA7A049}" destId="{42300D9D-2463-4D02-8016-F9DF8412F252}" srcOrd="0" destOrd="0" presId="urn:microsoft.com/office/officeart/2005/8/layout/hierarchy2"/>
    <dgm:cxn modelId="{A9757E28-C3CE-904D-82B1-6A784D401DAD}" type="presParOf" srcId="{EC71D022-BA1E-4EB2-AB7D-BBFDAEA7A049}" destId="{350141C2-5FCC-4FBD-B107-7285635E4261}" srcOrd="1" destOrd="0" presId="urn:microsoft.com/office/officeart/2005/8/layout/hierarchy2"/>
    <dgm:cxn modelId="{F1D6FE91-0188-D846-8EC1-D99A58EC926C}" type="presParOf" srcId="{350141C2-5FCC-4FBD-B107-7285635E4261}" destId="{6BD82A23-8F11-43EF-A406-2E11D43BE795}" srcOrd="0" destOrd="0" presId="urn:microsoft.com/office/officeart/2005/8/layout/hierarchy2"/>
    <dgm:cxn modelId="{516B223C-978B-794D-A1CA-D229529470CE}" type="presParOf" srcId="{6BD82A23-8F11-43EF-A406-2E11D43BE795}" destId="{20B1A983-A9F0-42E3-86AA-FAC2603DE63D}" srcOrd="0" destOrd="0" presId="urn:microsoft.com/office/officeart/2005/8/layout/hierarchy2"/>
    <dgm:cxn modelId="{1CF7D060-DC8F-254C-8025-6E4957F71E81}" type="presParOf" srcId="{350141C2-5FCC-4FBD-B107-7285635E4261}" destId="{3ED4461F-978E-4888-A556-77C3A99F8A7E}" srcOrd="1" destOrd="0" presId="urn:microsoft.com/office/officeart/2005/8/layout/hierarchy2"/>
    <dgm:cxn modelId="{478A8A76-9485-3546-B7FA-6F13B86D2BD7}" type="presParOf" srcId="{3ED4461F-978E-4888-A556-77C3A99F8A7E}" destId="{37608415-F39E-46CD-9723-0EAD84034D95}" srcOrd="0" destOrd="0" presId="urn:microsoft.com/office/officeart/2005/8/layout/hierarchy2"/>
    <dgm:cxn modelId="{96A2EFD5-ABC5-0345-A56E-A83DE5D57B20}" type="presParOf" srcId="{3ED4461F-978E-4888-A556-77C3A99F8A7E}" destId="{3209590C-E19F-4BF1-A280-76B58940EACE}" srcOrd="1" destOrd="0" presId="urn:microsoft.com/office/officeart/2005/8/layout/hierarchy2"/>
    <dgm:cxn modelId="{57716A29-D607-6E48-BF7C-A86628239202}" type="presParOf" srcId="{350141C2-5FCC-4FBD-B107-7285635E4261}" destId="{FF7085FE-55D0-AE49-B736-EE09EA6F20E7}" srcOrd="2" destOrd="0" presId="urn:microsoft.com/office/officeart/2005/8/layout/hierarchy2"/>
    <dgm:cxn modelId="{A9BF168F-A664-5946-BA39-192A3122F248}" type="presParOf" srcId="{FF7085FE-55D0-AE49-B736-EE09EA6F20E7}" destId="{6166EA19-607D-934C-95EF-2FD94E219D76}" srcOrd="0" destOrd="0" presId="urn:microsoft.com/office/officeart/2005/8/layout/hierarchy2"/>
    <dgm:cxn modelId="{42F554E9-C6E9-B743-BBB0-7DF9F6A91551}" type="presParOf" srcId="{350141C2-5FCC-4FBD-B107-7285635E4261}" destId="{A4715750-56F8-BD4C-9B69-54F8E0117870}" srcOrd="3" destOrd="0" presId="urn:microsoft.com/office/officeart/2005/8/layout/hierarchy2"/>
    <dgm:cxn modelId="{6F125B09-CD08-0140-B3EB-F9EFBDDEDB9B}" type="presParOf" srcId="{A4715750-56F8-BD4C-9B69-54F8E0117870}" destId="{0C016B77-55D4-AB49-A584-B320E734980E}" srcOrd="0" destOrd="0" presId="urn:microsoft.com/office/officeart/2005/8/layout/hierarchy2"/>
    <dgm:cxn modelId="{7D1883F2-F256-EE45-9683-9DCAEC967966}" type="presParOf" srcId="{A4715750-56F8-BD4C-9B69-54F8E0117870}" destId="{B350CAD7-4A93-4647-9E2A-0023C0E2FBF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9889B-C53B-4397-BF04-A0D1C3922D87}">
      <dsp:nvSpPr>
        <dsp:cNvPr id="0" name=""/>
        <dsp:cNvSpPr/>
      </dsp:nvSpPr>
      <dsp:spPr>
        <a:xfrm>
          <a:off x="328093" y="1708077"/>
          <a:ext cx="1884907" cy="9043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物联网系统的知识子系统</a:t>
          </a:r>
          <a:endParaRPr lang="en-US" altLang="zh-CN" sz="1600" kern="1200" dirty="0" smtClean="0"/>
        </a:p>
      </dsp:txBody>
      <dsp:txXfrm>
        <a:off x="354580" y="1734564"/>
        <a:ext cx="1831933" cy="851350"/>
      </dsp:txXfrm>
    </dsp:sp>
    <dsp:sp modelId="{4B42875B-1873-4E1A-BF81-8969983463D1}">
      <dsp:nvSpPr>
        <dsp:cNvPr id="0" name=""/>
        <dsp:cNvSpPr/>
      </dsp:nvSpPr>
      <dsp:spPr>
        <a:xfrm rot="17350740">
          <a:off x="1690394" y="1411831"/>
          <a:ext cx="1556582" cy="26630"/>
        </a:xfrm>
        <a:custGeom>
          <a:avLst/>
          <a:gdLst/>
          <a:ahLst/>
          <a:cxnLst/>
          <a:rect l="0" t="0" r="0" b="0"/>
          <a:pathLst>
            <a:path>
              <a:moveTo>
                <a:pt x="0" y="13315"/>
              </a:moveTo>
              <a:lnTo>
                <a:pt x="1556582"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29771" y="1386232"/>
        <a:ext cx="77829" cy="77829"/>
      </dsp:txXfrm>
    </dsp:sp>
    <dsp:sp modelId="{8E4C160D-241D-42DC-942E-444B4D09B05A}">
      <dsp:nvSpPr>
        <dsp:cNvPr id="0" name=""/>
        <dsp:cNvSpPr/>
      </dsp:nvSpPr>
      <dsp:spPr>
        <a:xfrm>
          <a:off x="2724370" y="37044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用户接口模块</a:t>
          </a:r>
          <a:endParaRPr lang="zh-CN" altLang="en-US" sz="1700" kern="1200" dirty="0"/>
        </a:p>
      </dsp:txBody>
      <dsp:txXfrm>
        <a:off x="2743092" y="389169"/>
        <a:ext cx="1240979" cy="601767"/>
      </dsp:txXfrm>
    </dsp:sp>
    <dsp:sp modelId="{FFF4A07E-ADDC-471E-88DF-7EAC50E60695}">
      <dsp:nvSpPr>
        <dsp:cNvPr id="0" name=""/>
        <dsp:cNvSpPr/>
      </dsp:nvSpPr>
      <dsp:spPr>
        <a:xfrm rot="19457599">
          <a:off x="3943601" y="492964"/>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490536"/>
        <a:ext cx="31487" cy="31487"/>
      </dsp:txXfrm>
    </dsp:sp>
    <dsp:sp modelId="{C76216EF-A739-431D-A810-58C0D1EC1C33}">
      <dsp:nvSpPr>
        <dsp:cNvPr id="0" name=""/>
        <dsp:cNvSpPr/>
      </dsp:nvSpPr>
      <dsp:spPr>
        <a:xfrm>
          <a:off x="4514162" y="290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基本管理</a:t>
          </a:r>
          <a:endParaRPr lang="zh-CN" altLang="en-US" sz="1700" kern="1200" dirty="0"/>
        </a:p>
      </dsp:txBody>
      <dsp:txXfrm>
        <a:off x="4532884" y="21622"/>
        <a:ext cx="1240979" cy="601767"/>
      </dsp:txXfrm>
    </dsp:sp>
    <dsp:sp modelId="{0D33A616-576F-480D-852F-0A9CF417BA48}">
      <dsp:nvSpPr>
        <dsp:cNvPr id="0" name=""/>
        <dsp:cNvSpPr/>
      </dsp:nvSpPr>
      <dsp:spPr>
        <a:xfrm rot="2142401">
          <a:off x="3943601" y="860511"/>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858082"/>
        <a:ext cx="31487" cy="31487"/>
      </dsp:txXfrm>
    </dsp:sp>
    <dsp:sp modelId="{C6B1AD10-5C42-45C6-9EE4-5166F613E613}">
      <dsp:nvSpPr>
        <dsp:cNvPr id="0" name=""/>
        <dsp:cNvSpPr/>
      </dsp:nvSpPr>
      <dsp:spPr>
        <a:xfrm>
          <a:off x="4514162" y="737994"/>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目标定义</a:t>
          </a:r>
          <a:endParaRPr lang="zh-CN" altLang="en-US" sz="1700" kern="1200" dirty="0"/>
        </a:p>
      </dsp:txBody>
      <dsp:txXfrm>
        <a:off x="4532884" y="756716"/>
        <a:ext cx="1240979" cy="601767"/>
      </dsp:txXfrm>
    </dsp:sp>
    <dsp:sp modelId="{22D0F1CC-E5F8-473B-86F3-EF7B3A7601A2}">
      <dsp:nvSpPr>
        <dsp:cNvPr id="0" name=""/>
        <dsp:cNvSpPr/>
      </dsp:nvSpPr>
      <dsp:spPr>
        <a:xfrm rot="19457599">
          <a:off x="2153809" y="1963151"/>
          <a:ext cx="629753" cy="26630"/>
        </a:xfrm>
        <a:custGeom>
          <a:avLst/>
          <a:gdLst/>
          <a:ahLst/>
          <a:cxnLst/>
          <a:rect l="0" t="0" r="0" b="0"/>
          <a:pathLst>
            <a:path>
              <a:moveTo>
                <a:pt x="0" y="13315"/>
              </a:moveTo>
              <a:lnTo>
                <a:pt x="629753"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52941" y="1960722"/>
        <a:ext cx="31487" cy="31487"/>
      </dsp:txXfrm>
    </dsp:sp>
    <dsp:sp modelId="{0DF8183C-E28D-4137-A460-3AC1DDDF6C43}">
      <dsp:nvSpPr>
        <dsp:cNvPr id="0" name=""/>
        <dsp:cNvSpPr/>
      </dsp:nvSpPr>
      <dsp:spPr>
        <a:xfrm>
          <a:off x="2724370" y="147308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知识管理</a:t>
          </a:r>
          <a:endParaRPr lang="zh-CN" altLang="en-US" sz="1700" kern="1200" dirty="0"/>
        </a:p>
      </dsp:txBody>
      <dsp:txXfrm>
        <a:off x="2743092" y="1491809"/>
        <a:ext cx="1240979" cy="601767"/>
      </dsp:txXfrm>
    </dsp:sp>
    <dsp:sp modelId="{50756EBE-C433-4CEC-B5AF-5AA669A6A9C5}">
      <dsp:nvSpPr>
        <dsp:cNvPr id="0" name=""/>
        <dsp:cNvSpPr/>
      </dsp:nvSpPr>
      <dsp:spPr>
        <a:xfrm>
          <a:off x="4002793" y="1779377"/>
          <a:ext cx="511369" cy="26630"/>
        </a:xfrm>
        <a:custGeom>
          <a:avLst/>
          <a:gdLst/>
          <a:ahLst/>
          <a:cxnLst/>
          <a:rect l="0" t="0" r="0" b="0"/>
          <a:pathLst>
            <a:path>
              <a:moveTo>
                <a:pt x="0" y="13315"/>
              </a:moveTo>
              <a:lnTo>
                <a:pt x="511369"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5694" y="1779909"/>
        <a:ext cx="25568" cy="25568"/>
      </dsp:txXfrm>
    </dsp:sp>
    <dsp:sp modelId="{2BC9FE1A-BBAC-41B8-8913-3ED75C7A358E}">
      <dsp:nvSpPr>
        <dsp:cNvPr id="0" name=""/>
        <dsp:cNvSpPr/>
      </dsp:nvSpPr>
      <dsp:spPr>
        <a:xfrm>
          <a:off x="4514162" y="147308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存储、查询</a:t>
          </a:r>
          <a:endParaRPr lang="zh-CN" altLang="en-US" sz="1700" kern="1200" dirty="0"/>
        </a:p>
      </dsp:txBody>
      <dsp:txXfrm>
        <a:off x="4532884" y="1491809"/>
        <a:ext cx="1240979" cy="601767"/>
      </dsp:txXfrm>
    </dsp:sp>
    <dsp:sp modelId="{8C72A7C4-BCB0-4EDA-BA5B-52EB268BCF9C}">
      <dsp:nvSpPr>
        <dsp:cNvPr id="0" name=""/>
        <dsp:cNvSpPr/>
      </dsp:nvSpPr>
      <dsp:spPr>
        <a:xfrm rot="2142401">
          <a:off x="2153809" y="2330697"/>
          <a:ext cx="629753" cy="26630"/>
        </a:xfrm>
        <a:custGeom>
          <a:avLst/>
          <a:gdLst/>
          <a:ahLst/>
          <a:cxnLst/>
          <a:rect l="0" t="0" r="0" b="0"/>
          <a:pathLst>
            <a:path>
              <a:moveTo>
                <a:pt x="0" y="13315"/>
              </a:moveTo>
              <a:lnTo>
                <a:pt x="629753"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52941" y="2328269"/>
        <a:ext cx="31487" cy="31487"/>
      </dsp:txXfrm>
    </dsp:sp>
    <dsp:sp modelId="{42F3B186-AEC7-4102-9030-4D64F174392A}">
      <dsp:nvSpPr>
        <dsp:cNvPr id="0" name=""/>
        <dsp:cNvSpPr/>
      </dsp:nvSpPr>
      <dsp:spPr>
        <a:xfrm>
          <a:off x="2724370" y="220818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事件接入</a:t>
          </a:r>
          <a:endParaRPr lang="zh-CN" altLang="en-US" sz="1700" kern="1200" dirty="0"/>
        </a:p>
      </dsp:txBody>
      <dsp:txXfrm>
        <a:off x="2743092" y="2226902"/>
        <a:ext cx="1240979" cy="601767"/>
      </dsp:txXfrm>
    </dsp:sp>
    <dsp:sp modelId="{695CF650-63F9-4C9C-91C4-7C561C00DF69}">
      <dsp:nvSpPr>
        <dsp:cNvPr id="0" name=""/>
        <dsp:cNvSpPr/>
      </dsp:nvSpPr>
      <dsp:spPr>
        <a:xfrm>
          <a:off x="4002793" y="2514471"/>
          <a:ext cx="511369" cy="26630"/>
        </a:xfrm>
        <a:custGeom>
          <a:avLst/>
          <a:gdLst/>
          <a:ahLst/>
          <a:cxnLst/>
          <a:rect l="0" t="0" r="0" b="0"/>
          <a:pathLst>
            <a:path>
              <a:moveTo>
                <a:pt x="0" y="13315"/>
              </a:moveTo>
              <a:lnTo>
                <a:pt x="511369"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5694" y="2515002"/>
        <a:ext cx="25568" cy="25568"/>
      </dsp:txXfrm>
    </dsp:sp>
    <dsp:sp modelId="{ABA333A2-A3CB-47D8-9BA5-C923F1D89EE6}">
      <dsp:nvSpPr>
        <dsp:cNvPr id="0" name=""/>
        <dsp:cNvSpPr/>
      </dsp:nvSpPr>
      <dsp:spPr>
        <a:xfrm>
          <a:off x="4514162" y="220818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发布订阅</a:t>
          </a:r>
          <a:endParaRPr lang="zh-CN" altLang="en-US" sz="1700" kern="1200" dirty="0"/>
        </a:p>
      </dsp:txBody>
      <dsp:txXfrm>
        <a:off x="4532884" y="2226902"/>
        <a:ext cx="1240979" cy="601767"/>
      </dsp:txXfrm>
    </dsp:sp>
    <dsp:sp modelId="{64B30963-9C5E-4677-9057-AD9AA5B1FCE6}">
      <dsp:nvSpPr>
        <dsp:cNvPr id="0" name=""/>
        <dsp:cNvSpPr/>
      </dsp:nvSpPr>
      <dsp:spPr>
        <a:xfrm rot="4249260">
          <a:off x="1690394" y="2882017"/>
          <a:ext cx="1556582" cy="26630"/>
        </a:xfrm>
        <a:custGeom>
          <a:avLst/>
          <a:gdLst/>
          <a:ahLst/>
          <a:cxnLst/>
          <a:rect l="0" t="0" r="0" b="0"/>
          <a:pathLst>
            <a:path>
              <a:moveTo>
                <a:pt x="0" y="13315"/>
              </a:moveTo>
              <a:lnTo>
                <a:pt x="1556582"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29771" y="2856418"/>
        <a:ext cx="77829" cy="77829"/>
      </dsp:txXfrm>
    </dsp:sp>
    <dsp:sp modelId="{42300D9D-2463-4D02-8016-F9DF8412F252}">
      <dsp:nvSpPr>
        <dsp:cNvPr id="0" name=""/>
        <dsp:cNvSpPr/>
      </dsp:nvSpPr>
      <dsp:spPr>
        <a:xfrm>
          <a:off x="2724370" y="331082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事件推理</a:t>
          </a:r>
          <a:endParaRPr lang="zh-CN" altLang="en-US" sz="1700" kern="1200" dirty="0"/>
        </a:p>
      </dsp:txBody>
      <dsp:txXfrm>
        <a:off x="2743092" y="3329542"/>
        <a:ext cx="1240979" cy="601767"/>
      </dsp:txXfrm>
    </dsp:sp>
    <dsp:sp modelId="{6BD82A23-8F11-43EF-A406-2E11D43BE795}">
      <dsp:nvSpPr>
        <dsp:cNvPr id="0" name=""/>
        <dsp:cNvSpPr/>
      </dsp:nvSpPr>
      <dsp:spPr>
        <a:xfrm rot="19457599">
          <a:off x="3943601" y="3433337"/>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3430909"/>
        <a:ext cx="31487" cy="31487"/>
      </dsp:txXfrm>
    </dsp:sp>
    <dsp:sp modelId="{37608415-F39E-46CD-9723-0EAD84034D95}">
      <dsp:nvSpPr>
        <dsp:cNvPr id="0" name=""/>
        <dsp:cNvSpPr/>
      </dsp:nvSpPr>
      <dsp:spPr>
        <a:xfrm>
          <a:off x="4514162" y="2943274"/>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700" kern="1200" dirty="0" smtClean="0"/>
            <a:t>目标事件解析</a:t>
          </a:r>
        </a:p>
      </dsp:txBody>
      <dsp:txXfrm>
        <a:off x="4532884" y="2961996"/>
        <a:ext cx="1240979" cy="601767"/>
      </dsp:txXfrm>
    </dsp:sp>
    <dsp:sp modelId="{FF7085FE-55D0-AE49-B736-EE09EA6F20E7}">
      <dsp:nvSpPr>
        <dsp:cNvPr id="0" name=""/>
        <dsp:cNvSpPr/>
      </dsp:nvSpPr>
      <dsp:spPr>
        <a:xfrm rot="2142401">
          <a:off x="3943601" y="3800884"/>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3798456"/>
        <a:ext cx="31487" cy="31487"/>
      </dsp:txXfrm>
    </dsp:sp>
    <dsp:sp modelId="{0C016B77-55D4-AB49-A584-B320E734980E}">
      <dsp:nvSpPr>
        <dsp:cNvPr id="0" name=""/>
        <dsp:cNvSpPr/>
      </dsp:nvSpPr>
      <dsp:spPr>
        <a:xfrm>
          <a:off x="4514162" y="367836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一阶逻辑推理</a:t>
          </a:r>
          <a:endParaRPr lang="zh-CN" altLang="en-US" sz="1700" kern="1200" dirty="0"/>
        </a:p>
      </dsp:txBody>
      <dsp:txXfrm>
        <a:off x="4532884" y="3697089"/>
        <a:ext cx="1240979" cy="6017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kumimoji="1" sz="1200" smtClean="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kumimoji="1" sz="1200" smtClean="0"/>
            </a:lvl1pPr>
          </a:lstStyle>
          <a:p>
            <a:pPr>
              <a:defRPr/>
            </a:pPr>
            <a:fld id="{1BC35199-2117-2E4F-BEE9-CA1DDC8133F7}" type="datetimeFigureOut">
              <a:rPr lang="zh-CN" altLang="en-US"/>
              <a:pPr>
                <a:defRPr/>
              </a:pPr>
              <a:t>2017/3/9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kumimoji="1" sz="1200" smtClean="0"/>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kumimoji="1" sz="1200" smtClean="0"/>
            </a:lvl1pPr>
          </a:lstStyle>
          <a:p>
            <a:pPr>
              <a:defRPr/>
            </a:pPr>
            <a:fld id="{6D2341BC-6D65-4249-967D-1C6523BA440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FE164E29-14F4-E446-9094-BB838ECD382C}" type="datetimeFigureOut">
              <a:rPr lang="zh-CN" altLang="en-US"/>
              <a:pPr>
                <a:defRPr/>
              </a:pPr>
              <a:t>2017/3/9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2D09E42-348D-9245-AE66-069C8E4EDD7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a:t>
            </a:fld>
            <a:endParaRPr lang="zh-CN" altLang="en-US"/>
          </a:p>
        </p:txBody>
      </p:sp>
    </p:spTree>
    <p:extLst>
      <p:ext uri="{BB962C8B-B14F-4D97-AF65-F5344CB8AC3E}">
        <p14:creationId xmlns:p14="http://schemas.microsoft.com/office/powerpoint/2010/main" val="451660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本体建模后的本体文件需要写入本体知识库中。首先利用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读取本体文件，在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之中本体采用</a:t>
            </a: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类表示，通过调用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的工厂方法可以将本体文件或者文件输入流</a:t>
            </a:r>
            <a:r>
              <a:rPr lang="en-US" altLang="zh-CN" sz="1200" kern="1200" dirty="0" err="1" smtClean="0">
                <a:solidFill>
                  <a:schemeClr val="tx1"/>
                </a:solidFill>
                <a:effectLst/>
                <a:latin typeface="+mn-lt"/>
                <a:ea typeface="+mn-ea"/>
                <a:cs typeface="+mn-cs"/>
              </a:rPr>
              <a:t>InputStreamc</a:t>
            </a:r>
            <a:r>
              <a:rPr lang="zh-CN" altLang="zh-CN" sz="1200" kern="1200" dirty="0" smtClean="0">
                <a:solidFill>
                  <a:schemeClr val="tx1"/>
                </a:solidFill>
                <a:effectLst/>
                <a:latin typeface="+mn-lt"/>
                <a:ea typeface="+mn-ea"/>
                <a:cs typeface="+mn-cs"/>
              </a:rPr>
              <a:t>对象读取为</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对象。然后利用</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的接口获取数据集</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对象，</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对象是</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中数据集表示，生成的</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的时候指定了文件夹作为其数据的存储和读取目录，将</a:t>
            </a: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对象写入到</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对象中，</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会自动完成写入到文件系统的工作，从而完成本体的写入。</a:t>
            </a:r>
            <a:r>
              <a:rPr lang="zh-CN" altLang="zh-CN" dirty="0" smtClean="0">
                <a:effectLst/>
              </a:rPr>
              <a:t> </a:t>
            </a:r>
            <a:endParaRPr lang="en-US" altLang="zh-CN" dirty="0" smtClean="0">
              <a:effectLst/>
            </a:endParaRPr>
          </a:p>
          <a:p>
            <a:endParaRPr kumimoji="1" lang="en-US" altLang="zh-CN" dirty="0" smtClean="0">
              <a:effectLst/>
            </a:endParaRPr>
          </a:p>
          <a:p>
            <a:r>
              <a:rPr lang="zh-CN" altLang="zh-CN" sz="1200" kern="1200" dirty="0" smtClean="0">
                <a:solidFill>
                  <a:schemeClr val="tx1"/>
                </a:solidFill>
                <a:effectLst/>
                <a:latin typeface="+mn-lt"/>
                <a:ea typeface="+mn-ea"/>
                <a:cs typeface="+mn-cs"/>
              </a:rPr>
              <a:t>知识采用基于文件的</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进行存储，利用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查询引擎进行查询，对于一个查询，首先要根据查询对象生成具体的</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查询对象，将</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查询对象交由</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进行处理，获取</a:t>
            </a:r>
            <a:r>
              <a:rPr lang="en-US" altLang="zh-CN" sz="1200" kern="1200" dirty="0" err="1" smtClean="0">
                <a:solidFill>
                  <a:schemeClr val="tx1"/>
                </a:solidFill>
                <a:effectLst/>
                <a:latin typeface="+mn-lt"/>
                <a:ea typeface="+mn-ea"/>
                <a:cs typeface="+mn-cs"/>
              </a:rPr>
              <a:t>ResultSet</a:t>
            </a:r>
            <a:r>
              <a:rPr lang="zh-CN" altLang="zh-CN" sz="1200" kern="1200" dirty="0" smtClean="0">
                <a:solidFill>
                  <a:schemeClr val="tx1"/>
                </a:solidFill>
                <a:effectLst/>
                <a:latin typeface="+mn-lt"/>
                <a:ea typeface="+mn-ea"/>
                <a:cs typeface="+mn-cs"/>
              </a:rPr>
              <a:t>，然后遍历解析具体的</a:t>
            </a:r>
            <a:r>
              <a:rPr lang="en-US" altLang="zh-CN" sz="1200" kern="1200" dirty="0" err="1" smtClean="0">
                <a:solidFill>
                  <a:schemeClr val="tx1"/>
                </a:solidFill>
                <a:effectLst/>
                <a:latin typeface="+mn-lt"/>
                <a:ea typeface="+mn-ea"/>
                <a:cs typeface="+mn-cs"/>
              </a:rPr>
              <a:t>ResultSet</a:t>
            </a:r>
            <a:r>
              <a:rPr lang="zh-CN" altLang="zh-CN" sz="1200" kern="1200" dirty="0" smtClean="0">
                <a:solidFill>
                  <a:schemeClr val="tx1"/>
                </a:solidFill>
                <a:effectLst/>
                <a:latin typeface="+mn-lt"/>
                <a:ea typeface="+mn-ea"/>
                <a:cs typeface="+mn-cs"/>
              </a:rPr>
              <a:t>生成返回结果。对于函数知识库的查询，可以采用映射的形式来实现，每一类主题对应的函数库由主题到函数库的映射关系决定，映射关系存储在后台内存之中，可以实时的获取。并且可持久化在文件或者基于关系的非关系型数据库之中。本课题当前的实现是将映射关系维持在文件之中，系统启动时将其加载到内存中的一个</a:t>
            </a:r>
            <a:r>
              <a:rPr lang="en-US" altLang="zh-CN" sz="1200" kern="1200" dirty="0" smtClean="0">
                <a:solidFill>
                  <a:schemeClr val="tx1"/>
                </a:solidFill>
                <a:effectLst/>
                <a:latin typeface="+mn-lt"/>
                <a:ea typeface="+mn-ea"/>
                <a:cs typeface="+mn-cs"/>
              </a:rPr>
              <a:t>Map</a:t>
            </a:r>
            <a:r>
              <a:rPr lang="zh-CN" altLang="zh-CN" sz="1200" kern="1200" dirty="0" smtClean="0">
                <a:solidFill>
                  <a:schemeClr val="tx1"/>
                </a:solidFill>
                <a:effectLst/>
                <a:latin typeface="+mn-lt"/>
                <a:ea typeface="+mn-ea"/>
                <a:cs typeface="+mn-cs"/>
              </a:rPr>
              <a:t>。这样可以迅速的获得一个主题对应的函数库信息。</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11</a:t>
            </a:fld>
            <a:endParaRPr lang="zh-CN" altLang="en-US"/>
          </a:p>
        </p:txBody>
      </p:sp>
    </p:spTree>
    <p:extLst>
      <p:ext uri="{BB962C8B-B14F-4D97-AF65-F5344CB8AC3E}">
        <p14:creationId xmlns:p14="http://schemas.microsoft.com/office/powerpoint/2010/main" val="281051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）提取主题信息，然后通过事件接入模块订阅相关主题信息以接收事件。</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）知识对象映射，提取目标中的</a:t>
            </a:r>
            <a:r>
              <a:rPr lang="en-US" altLang="zh-CN" sz="1200" kern="1200" dirty="0" smtClean="0">
                <a:solidFill>
                  <a:schemeClr val="tx1"/>
                </a:solidFill>
                <a:effectLst/>
                <a:latin typeface="+mn-lt"/>
                <a:ea typeface="+mn-ea"/>
                <a:cs typeface="+mn-cs"/>
              </a:rPr>
              <a:t>scope</a:t>
            </a:r>
            <a:r>
              <a:rPr lang="zh-CN" altLang="zh-CN" sz="1200" kern="1200" dirty="0" smtClean="0">
                <a:solidFill>
                  <a:schemeClr val="tx1"/>
                </a:solidFill>
                <a:effectLst/>
                <a:latin typeface="+mn-lt"/>
                <a:ea typeface="+mn-ea"/>
                <a:cs typeface="+mn-cs"/>
              </a:rPr>
              <a:t>信息，通过映射生成知识对象。知识对象对应知识库中的实例，也就是本体中类的实例。利用此对象查询本体知识库可以获取与此对象实例相关的实例、数据属性、对象属性。这些关系和属性构成了一个包含概念，属于描述逻辑中的包含范畴。然后利用描述逻辑与一阶逻辑的关系，通过翻译模块翻译成为一阶逻辑表达式。用这些一阶逻辑关系可以推理新的事件知识对象是否属于目标推理范围。</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）目标一阶表达式生成。主要将目标中的参数和相关约束处理成一阶逻辑表达式。约束对应了一阶逻辑推理库中的算子函数。比如等于、大于等于、小于等于、大于、小于等等约束。结合出租车数据，</a:t>
            </a:r>
            <a:r>
              <a:rPr lang="en-US" altLang="zh-CN" sz="1200" kern="1200" dirty="0" smtClean="0">
                <a:solidFill>
                  <a:schemeClr val="tx1"/>
                </a:solidFill>
                <a:effectLst/>
                <a:latin typeface="+mn-lt"/>
                <a:ea typeface="+mn-ea"/>
                <a:cs typeface="+mn-cs"/>
              </a:rPr>
              <a:t>scope</a:t>
            </a:r>
            <a:r>
              <a:rPr lang="zh-CN" altLang="zh-CN" sz="1200" kern="1200" dirty="0" smtClean="0">
                <a:solidFill>
                  <a:schemeClr val="tx1"/>
                </a:solidFill>
                <a:effectLst/>
                <a:latin typeface="+mn-lt"/>
                <a:ea typeface="+mn-ea"/>
                <a:cs typeface="+mn-cs"/>
              </a:rPr>
              <a:t>对应道路信息，映射成知识库中的道路实例，此道路实例由多个位置实例组成。这个关系由</a:t>
            </a:r>
            <a:r>
              <a:rPr lang="en-US" altLang="zh-CN" sz="1200" kern="1200" dirty="0" err="1" smtClean="0">
                <a:solidFill>
                  <a:schemeClr val="tx1"/>
                </a:solidFill>
                <a:effectLst/>
                <a:latin typeface="+mn-lt"/>
                <a:ea typeface="+mn-ea"/>
                <a:cs typeface="+mn-cs"/>
              </a:rPr>
              <a:t>hasPosition</a:t>
            </a:r>
            <a:r>
              <a:rPr lang="zh-CN" altLang="zh-CN" sz="1200" kern="1200" dirty="0" smtClean="0">
                <a:solidFill>
                  <a:schemeClr val="tx1"/>
                </a:solidFill>
                <a:effectLst/>
                <a:latin typeface="+mn-lt"/>
                <a:ea typeface="+mn-ea"/>
                <a:cs typeface="+mn-cs"/>
              </a:rPr>
              <a:t>组成，通过将已有的这些关系翻译成一阶逻辑表达式，可以判断位置与道路的包含关系是否为真。</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13</a:t>
            </a:fld>
            <a:endParaRPr lang="zh-CN" altLang="en-US"/>
          </a:p>
        </p:txBody>
      </p:sp>
    </p:spTree>
    <p:extLst>
      <p:ext uri="{BB962C8B-B14F-4D97-AF65-F5344CB8AC3E}">
        <p14:creationId xmlns:p14="http://schemas.microsoft.com/office/powerpoint/2010/main" val="90948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是少数的几个优秀的开源本体推理器之一。其源码都是由</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实现。而本课题均采用</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。所以可以无缝集成</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。利用</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首先加载本体文件或者输入流</a:t>
            </a:r>
            <a:r>
              <a:rPr lang="en-US" altLang="zh-CN" sz="1200" kern="1200" dirty="0" err="1" smtClean="0">
                <a:solidFill>
                  <a:schemeClr val="tx1"/>
                </a:solidFill>
                <a:effectLst/>
                <a:latin typeface="+mn-lt"/>
                <a:ea typeface="+mn-ea"/>
                <a:cs typeface="+mn-cs"/>
              </a:rPr>
              <a:t>InputStream</a:t>
            </a:r>
            <a:r>
              <a:rPr lang="zh-CN" altLang="zh-CN" sz="1200" kern="1200" dirty="0" smtClean="0">
                <a:solidFill>
                  <a:schemeClr val="tx1"/>
                </a:solidFill>
                <a:effectLst/>
                <a:latin typeface="+mn-lt"/>
                <a:ea typeface="+mn-ea"/>
                <a:cs typeface="+mn-cs"/>
              </a:rPr>
              <a:t>，加载之后会得到到个</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类对象，此对象表示的是一个本体实例，实际上</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调用了</a:t>
            </a:r>
            <a:r>
              <a:rPr lang="en-US" altLang="zh-CN" sz="1200" kern="1200" dirty="0" smtClean="0">
                <a:solidFill>
                  <a:schemeClr val="tx1"/>
                </a:solidFill>
                <a:effectLst/>
                <a:latin typeface="+mn-lt"/>
                <a:ea typeface="+mn-ea"/>
                <a:cs typeface="+mn-cs"/>
              </a:rPr>
              <a:t>OWL API</a:t>
            </a:r>
            <a:r>
              <a:rPr lang="zh-CN" altLang="zh-CN" sz="1200" kern="1200" dirty="0" smtClean="0">
                <a:solidFill>
                  <a:schemeClr val="tx1"/>
                </a:solidFill>
                <a:effectLst/>
                <a:latin typeface="+mn-lt"/>
                <a:ea typeface="+mn-ea"/>
                <a:cs typeface="+mn-cs"/>
              </a:rPr>
              <a:t>加载</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类是</a:t>
            </a:r>
            <a:r>
              <a:rPr lang="en-US" altLang="zh-CN" sz="1200" kern="1200" dirty="0" smtClean="0">
                <a:solidFill>
                  <a:schemeClr val="tx1"/>
                </a:solidFill>
                <a:effectLst/>
                <a:latin typeface="+mn-lt"/>
                <a:ea typeface="+mn-ea"/>
                <a:cs typeface="+mn-cs"/>
              </a:rPr>
              <a:t>OWL API</a:t>
            </a:r>
            <a:r>
              <a:rPr lang="zh-CN" altLang="zh-CN" sz="1200" kern="1200" dirty="0" smtClean="0">
                <a:solidFill>
                  <a:schemeClr val="tx1"/>
                </a:solidFill>
                <a:effectLst/>
                <a:latin typeface="+mn-lt"/>
                <a:ea typeface="+mn-ea"/>
                <a:cs typeface="+mn-cs"/>
              </a:rPr>
              <a:t>提供的接口。然后，为了扩展</a:t>
            </a:r>
            <a:r>
              <a:rPr lang="en-US" altLang="zh-CN" sz="1200" kern="1200" dirty="0" smtClean="0">
                <a:solidFill>
                  <a:schemeClr val="tx1"/>
                </a:solidFill>
                <a:effectLst/>
                <a:latin typeface="+mn-lt"/>
                <a:ea typeface="+mn-ea"/>
                <a:cs typeface="+mn-cs"/>
              </a:rPr>
              <a:t>OWL API</a:t>
            </a:r>
            <a:r>
              <a:rPr lang="zh-CN" altLang="zh-CN" sz="1200" kern="1200" dirty="0" smtClean="0">
                <a:solidFill>
                  <a:schemeClr val="tx1"/>
                </a:solidFill>
                <a:effectLst/>
                <a:latin typeface="+mn-lt"/>
                <a:ea typeface="+mn-ea"/>
                <a:cs typeface="+mn-cs"/>
              </a:rPr>
              <a:t>以实现自己的算法。</a:t>
            </a:r>
            <a:r>
              <a:rPr lang="en-US" altLang="zh-CN" sz="1200" kern="1200" dirty="0" err="1" smtClean="0">
                <a:solidFill>
                  <a:schemeClr val="tx1"/>
                </a:solidFill>
                <a:effectLst/>
                <a:latin typeface="+mn-lt"/>
                <a:ea typeface="+mn-ea"/>
                <a:cs typeface="+mn-cs"/>
              </a:rPr>
              <a:t>Hemit</a:t>
            </a:r>
            <a:r>
              <a:rPr lang="zh-CN" altLang="zh-CN" sz="1200" kern="1200" dirty="0" smtClean="0">
                <a:solidFill>
                  <a:schemeClr val="tx1"/>
                </a:solidFill>
                <a:effectLst/>
                <a:latin typeface="+mn-lt"/>
                <a:ea typeface="+mn-ea"/>
                <a:cs typeface="+mn-cs"/>
              </a:rPr>
              <a:t>利用此</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对象生成一个</a:t>
            </a:r>
            <a:r>
              <a:rPr lang="en-US" altLang="zh-CN" sz="1200" kern="1200" dirty="0" smtClean="0">
                <a:solidFill>
                  <a:schemeClr val="tx1"/>
                </a:solidFill>
                <a:effectLst/>
                <a:latin typeface="+mn-lt"/>
                <a:ea typeface="+mn-ea"/>
                <a:cs typeface="+mn-cs"/>
              </a:rPr>
              <a:t>Reasoner</a:t>
            </a:r>
            <a:r>
              <a:rPr lang="zh-CN" altLang="zh-CN" sz="1200" kern="1200" dirty="0" smtClean="0">
                <a:solidFill>
                  <a:schemeClr val="tx1"/>
                </a:solidFill>
                <a:effectLst/>
                <a:latin typeface="+mn-lt"/>
                <a:ea typeface="+mn-ea"/>
                <a:cs typeface="+mn-cs"/>
              </a:rPr>
              <a:t>类对象。在</a:t>
            </a:r>
            <a:r>
              <a:rPr lang="en-US" altLang="zh-CN" sz="1200" kern="1200" dirty="0" smtClean="0">
                <a:solidFill>
                  <a:schemeClr val="tx1"/>
                </a:solidFill>
                <a:effectLst/>
                <a:latin typeface="+mn-lt"/>
                <a:ea typeface="+mn-ea"/>
                <a:cs typeface="+mn-cs"/>
              </a:rPr>
              <a:t>Reasoner</a:t>
            </a:r>
            <a:r>
              <a:rPr lang="zh-CN" altLang="zh-CN" sz="1200" kern="1200" dirty="0" smtClean="0">
                <a:solidFill>
                  <a:schemeClr val="tx1"/>
                </a:solidFill>
                <a:effectLst/>
                <a:latin typeface="+mn-lt"/>
                <a:ea typeface="+mn-ea"/>
                <a:cs typeface="+mn-cs"/>
              </a:rPr>
              <a:t>类对象的生成过程中，会将</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对象中的对象属性、数据属性、对象属性约束和数据属性约束等翻译成</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内部表示形式。包括</a:t>
            </a:r>
            <a:r>
              <a:rPr lang="en-US" altLang="zh-CN" sz="1200" kern="1200" dirty="0" smtClean="0">
                <a:solidFill>
                  <a:schemeClr val="tx1"/>
                </a:solidFill>
                <a:effectLst/>
                <a:latin typeface="+mn-lt"/>
                <a:ea typeface="+mn-ea"/>
                <a:cs typeface="+mn-cs"/>
              </a:rPr>
              <a:t>Atom</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DLClause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Role</a:t>
            </a:r>
            <a:r>
              <a:rPr lang="zh-CN" altLang="zh-CN" sz="1200" kern="1200" dirty="0" smtClean="0">
                <a:solidFill>
                  <a:schemeClr val="tx1"/>
                </a:solidFill>
                <a:effectLst/>
                <a:latin typeface="+mn-lt"/>
                <a:ea typeface="+mn-ea"/>
                <a:cs typeface="+mn-cs"/>
              </a:rPr>
              <a:t>等对象实例。</a:t>
            </a:r>
          </a:p>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14</a:t>
            </a:fld>
            <a:endParaRPr lang="zh-CN" altLang="en-US"/>
          </a:p>
        </p:txBody>
      </p:sp>
    </p:spTree>
    <p:extLst>
      <p:ext uri="{BB962C8B-B14F-4D97-AF65-F5344CB8AC3E}">
        <p14:creationId xmlns:p14="http://schemas.microsoft.com/office/powerpoint/2010/main" val="214580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2D09E42-348D-9245-AE66-069C8E4EDD7E}" type="slidenum">
              <a:rPr lang="zh-CN" altLang="en-US" smtClean="0"/>
              <a:pPr>
                <a:defRPr/>
              </a:pPr>
              <a:t>16</a:t>
            </a:fld>
            <a:endParaRPr lang="zh-CN" altLang="en-US"/>
          </a:p>
        </p:txBody>
      </p:sp>
    </p:spTree>
    <p:extLst>
      <p:ext uri="{BB962C8B-B14F-4D97-AF65-F5344CB8AC3E}">
        <p14:creationId xmlns:p14="http://schemas.microsoft.com/office/powerpoint/2010/main" val="1071981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通过</a:t>
            </a:r>
            <a:r>
              <a:rPr kumimoji="1" lang="en-US" altLang="zh-CN" dirty="0" err="1" smtClean="0"/>
              <a:t>protege</a:t>
            </a:r>
            <a:r>
              <a:rPr kumimoji="1" lang="zh-CN" altLang="en-US" dirty="0" smtClean="0"/>
              <a:t>建模之后的本体文件如图所示</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17</a:t>
            </a:fld>
            <a:endParaRPr lang="zh-CN" altLang="en-US"/>
          </a:p>
        </p:txBody>
      </p:sp>
    </p:spTree>
    <p:extLst>
      <p:ext uri="{BB962C8B-B14F-4D97-AF65-F5344CB8AC3E}">
        <p14:creationId xmlns:p14="http://schemas.microsoft.com/office/powerpoint/2010/main" val="1102188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将本体进行转化后首先生成的一阶逻辑函数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18</a:t>
            </a:fld>
            <a:endParaRPr lang="zh-CN" altLang="en-US"/>
          </a:p>
        </p:txBody>
      </p:sp>
    </p:spTree>
    <p:extLst>
      <p:ext uri="{BB962C8B-B14F-4D97-AF65-F5344CB8AC3E}">
        <p14:creationId xmlns:p14="http://schemas.microsoft.com/office/powerpoint/2010/main" val="892358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将本体进行转化后的一阶逻辑表达式 </a:t>
            </a:r>
          </a:p>
          <a:p>
            <a:endParaRPr kumimoji="1" lang="zh-CN" altLang="en-US" dirty="0"/>
          </a:p>
        </p:txBody>
      </p:sp>
      <p:sp>
        <p:nvSpPr>
          <p:cNvPr id="4198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50A04CE-234F-8545-92A0-06E57579F6FC}" type="slidenum">
              <a:rPr lang="zh-CN" altLang="en-US"/>
              <a:pPr/>
              <a:t>19</a:t>
            </a:fld>
            <a:endParaRPr lang="zh-CN" altLang="en-US"/>
          </a:p>
        </p:txBody>
      </p:sp>
    </p:spTree>
    <p:extLst>
      <p:ext uri="{BB962C8B-B14F-4D97-AF65-F5344CB8AC3E}">
        <p14:creationId xmlns:p14="http://schemas.microsoft.com/office/powerpoint/2010/main" val="232901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20</a:t>
            </a:fld>
            <a:endParaRPr lang="zh-CN" altLang="en-US"/>
          </a:p>
        </p:txBody>
      </p:sp>
    </p:spTree>
    <p:extLst>
      <p:ext uri="{BB962C8B-B14F-4D97-AF65-F5344CB8AC3E}">
        <p14:creationId xmlns:p14="http://schemas.microsoft.com/office/powerpoint/2010/main" val="311744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影响</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的因素主要是</a:t>
            </a:r>
            <a:r>
              <a:rPr lang="en-US" altLang="zh-CN" sz="1200" kern="1200" dirty="0" smtClean="0">
                <a:solidFill>
                  <a:schemeClr val="tx1"/>
                </a:solidFill>
                <a:effectLst/>
                <a:latin typeface="+mn-lt"/>
                <a:ea typeface="+mn-ea"/>
                <a:cs typeface="+mn-cs"/>
              </a:rPr>
              <a:t>Where</a:t>
            </a:r>
            <a:r>
              <a:rPr lang="zh-CN" altLang="zh-CN" sz="1200" kern="1200" dirty="0" smtClean="0">
                <a:solidFill>
                  <a:schemeClr val="tx1"/>
                </a:solidFill>
                <a:effectLst/>
                <a:latin typeface="+mn-lt"/>
                <a:ea typeface="+mn-ea"/>
                <a:cs typeface="+mn-cs"/>
              </a:rPr>
              <a:t>子句个数，</a:t>
            </a:r>
            <a:r>
              <a:rPr lang="en-US" altLang="zh-CN" sz="1200" kern="1200" dirty="0" smtClean="0">
                <a:solidFill>
                  <a:schemeClr val="tx1"/>
                </a:solidFill>
                <a:effectLst/>
                <a:latin typeface="+mn-lt"/>
                <a:ea typeface="+mn-ea"/>
                <a:cs typeface="+mn-cs"/>
              </a:rPr>
              <a:t>Where</a:t>
            </a:r>
            <a:r>
              <a:rPr lang="zh-CN" altLang="zh-CN" sz="1200" kern="1200" dirty="0" smtClean="0">
                <a:solidFill>
                  <a:schemeClr val="tx1"/>
                </a:solidFill>
                <a:effectLst/>
                <a:latin typeface="+mn-lt"/>
                <a:ea typeface="+mn-ea"/>
                <a:cs typeface="+mn-cs"/>
              </a:rPr>
              <a:t>子句个数越多，查询总时间和平均时间越长。</a:t>
            </a:r>
          </a:p>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21</a:t>
            </a:fld>
            <a:endParaRPr lang="zh-CN" altLang="en-US"/>
          </a:p>
        </p:txBody>
      </p:sp>
    </p:spTree>
    <p:extLst>
      <p:ext uri="{BB962C8B-B14F-4D97-AF65-F5344CB8AC3E}">
        <p14:creationId xmlns:p14="http://schemas.microsoft.com/office/powerpoint/2010/main" val="70599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推理时间窗口的长短决定了一次推理使用的数据量，数据量越大导致一次推理的时间更长，所以时间窗口越长推理性能下降。</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模型实例的增加明显导致吞吐量下降，分析其原因主要为模型实例的增加一方面使得对事件进行映射的时间增加，另一方面也导致根据模型信息生成的布尔表达式增加，因此在进行事件范围推理时增加了范围推理</a:t>
            </a:r>
            <a:r>
              <a:rPr lang="en-US" altLang="zh-CN" sz="1200" kern="1200" dirty="0" smtClean="0">
                <a:solidFill>
                  <a:schemeClr val="tx1"/>
                </a:solidFill>
                <a:effectLst/>
                <a:latin typeface="+mn-lt"/>
                <a:ea typeface="+mn-ea"/>
                <a:cs typeface="+mn-cs"/>
              </a:rPr>
              <a:t>Solver</a:t>
            </a:r>
            <a:r>
              <a:rPr lang="zh-CN" altLang="zh-CN" sz="1200" kern="1200" dirty="0" smtClean="0">
                <a:solidFill>
                  <a:schemeClr val="tx1"/>
                </a:solidFill>
                <a:effectLst/>
                <a:latin typeface="+mn-lt"/>
                <a:ea typeface="+mn-ea"/>
                <a:cs typeface="+mn-cs"/>
              </a:rPr>
              <a:t>的推理时间，从而使得事件处理时间相应增长，进而影响事件处理的吞量。</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22</a:t>
            </a:fld>
            <a:endParaRPr lang="zh-CN" altLang="en-US"/>
          </a:p>
        </p:txBody>
      </p:sp>
    </p:spTree>
    <p:extLst>
      <p:ext uri="{BB962C8B-B14F-4D97-AF65-F5344CB8AC3E}">
        <p14:creationId xmlns:p14="http://schemas.microsoft.com/office/powerpoint/2010/main" val="196647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a:t>
            </a:fld>
            <a:endParaRPr lang="zh-CN" altLang="en-US"/>
          </a:p>
        </p:txBody>
      </p:sp>
    </p:spTree>
    <p:extLst>
      <p:ext uri="{BB962C8B-B14F-4D97-AF65-F5344CB8AC3E}">
        <p14:creationId xmlns:p14="http://schemas.microsoft.com/office/powerpoint/2010/main" val="48963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23</a:t>
            </a:fld>
            <a:endParaRPr lang="zh-CN" altLang="en-US"/>
          </a:p>
        </p:txBody>
      </p:sp>
    </p:spTree>
    <p:extLst>
      <p:ext uri="{BB962C8B-B14F-4D97-AF65-F5344CB8AC3E}">
        <p14:creationId xmlns:p14="http://schemas.microsoft.com/office/powerpoint/2010/main" val="433543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为了方便管理者与使用者利用已有的物联网资源知识进行复杂事件处理和新应用的开发，本论文设计与实现了统一的物联系统知识管理，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包括物联网资源模型与实例的管理、刻画物理对象运行规律的函数知识管理、事件的知识定义、事件与资源的知识映射管理、以及抽取的复杂事件知识管理；其功能包括图形化知识建模、知识存储、基于图的知识查询；以及面向用户的知识增、删、改、查，通过增加中间索引层，完成用户可视化知识与底层存储的本体知识的分门别类的关联。</a:t>
            </a:r>
          </a:p>
          <a:p>
            <a:endParaRPr kumimoji="1" lang="en-US" altLang="zh-CN" dirty="0" smtClean="0">
              <a:effectLst/>
            </a:endParaRPr>
          </a:p>
          <a:p>
            <a:r>
              <a:rPr lang="zh-CN" altLang="zh-CN" sz="1200" kern="1200" dirty="0" smtClean="0">
                <a:solidFill>
                  <a:schemeClr val="tx1"/>
                </a:solidFill>
                <a:effectLst/>
                <a:latin typeface="+mn-lt"/>
                <a:ea typeface="+mn-ea"/>
                <a:cs typeface="+mn-cs"/>
              </a:rPr>
              <a:t>既有物联网知识系统基础上，实现知识发现和知识抽取等动态知识管理，即基于物联网资源模型，对实时事件流进行处理，计算隐藏在资源模型和事件背后有价值的复杂事件。本论文设计与实现了并发的复杂事件处理系统，抽取动态知识，包括多推理单元的并发调度、资源实例工作范围发现、资源实例与推理单元的映射、事件的知识转化、事件与推理单元的映射、目标事件的知识化、以及基于</a:t>
            </a:r>
            <a:r>
              <a:rPr lang="en-US" altLang="zh-CN" sz="1200" kern="1200" dirty="0" smtClean="0">
                <a:solidFill>
                  <a:schemeClr val="tx1"/>
                </a:solidFill>
                <a:effectLst/>
                <a:latin typeface="+mn-lt"/>
                <a:ea typeface="+mn-ea"/>
                <a:cs typeface="+mn-cs"/>
              </a:rPr>
              <a:t>SMT</a:t>
            </a:r>
            <a:r>
              <a:rPr lang="zh-CN" altLang="zh-CN" sz="1200" kern="1200" dirty="0" smtClean="0">
                <a:solidFill>
                  <a:schemeClr val="tx1"/>
                </a:solidFill>
                <a:effectLst/>
                <a:latin typeface="+mn-lt"/>
                <a:ea typeface="+mn-ea"/>
                <a:cs typeface="+mn-cs"/>
              </a:rPr>
              <a:t>证明的目标事件发现。通过分而治之的方法，实现大规模事件流的高效实时处理，完成物联网系统的动态知识管理。</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24</a:t>
            </a:fld>
            <a:endParaRPr lang="zh-CN" altLang="en-US"/>
          </a:p>
        </p:txBody>
      </p:sp>
    </p:spTree>
    <p:extLst>
      <p:ext uri="{BB962C8B-B14F-4D97-AF65-F5344CB8AC3E}">
        <p14:creationId xmlns:p14="http://schemas.microsoft.com/office/powerpoint/2010/main" val="117585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latin typeface="Arial" charset="0"/>
                <a:ea typeface="+mn-ea"/>
              </a:rPr>
              <a:t>首次提出了基于已有资源模型和推理的事件处理方案，</a:t>
            </a:r>
            <a:r>
              <a:rPr kumimoji="1" lang="zh-CN" altLang="en-US" dirty="0" smtClean="0"/>
              <a:t>进行了有意义的探索，但是问题还有很多</a:t>
            </a:r>
            <a:endParaRPr kumimoji="1" lang="en-US" altLang="zh-CN" smtClean="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smtClean="0"/>
          </a:p>
          <a:p>
            <a:pPr eaLnBrk="1" hangingPunct="1">
              <a:spcBef>
                <a:spcPct val="0"/>
              </a:spcBef>
              <a:spcAft>
                <a:spcPts val="600"/>
              </a:spcAft>
              <a:buClrTx/>
              <a:buFont typeface="Wingdings" charset="2"/>
              <a:buChar char="Ø"/>
            </a:pPr>
            <a:r>
              <a:rPr lang="zh-CN" altLang="en-US" sz="1200" b="0" dirty="0" smtClean="0">
                <a:latin typeface="Arial" charset="0"/>
                <a:ea typeface="+mn-ea"/>
              </a:rPr>
              <a:t>采用分布式实现知识管理；</a:t>
            </a:r>
            <a:endParaRPr lang="en-US" altLang="zh-CN" sz="1200" b="0" dirty="0" smtClean="0">
              <a:latin typeface="Arial" charset="0"/>
              <a:ea typeface="+mn-ea"/>
            </a:endParaRPr>
          </a:p>
          <a:p>
            <a:pPr eaLnBrk="1" hangingPunct="1">
              <a:spcBef>
                <a:spcPct val="0"/>
              </a:spcBef>
              <a:spcAft>
                <a:spcPts val="600"/>
              </a:spcAft>
              <a:buClrTx/>
              <a:buFont typeface="Wingdings" charset="2"/>
              <a:buChar char="Ø"/>
            </a:pPr>
            <a:r>
              <a:rPr lang="zh-CN" altLang="en-US" sz="1200" b="0" dirty="0" smtClean="0">
                <a:latin typeface="Arial" charset="0"/>
                <a:ea typeface="+mn-ea"/>
              </a:rPr>
              <a:t>提高推理模块事件处理性能；</a:t>
            </a:r>
            <a:endParaRPr lang="en-US" altLang="zh-CN" sz="1200" b="0" dirty="0" smtClean="0">
              <a:latin typeface="Arial" charset="0"/>
              <a:ea typeface="+mn-ea"/>
            </a:endParaRPr>
          </a:p>
          <a:p>
            <a:pPr eaLnBrk="1" hangingPunct="1">
              <a:spcBef>
                <a:spcPct val="0"/>
              </a:spcBef>
              <a:spcAft>
                <a:spcPts val="600"/>
              </a:spcAft>
              <a:buClrTx/>
              <a:buFont typeface="Wingdings" charset="2"/>
              <a:buChar char="Ø"/>
            </a:pPr>
            <a:r>
              <a:rPr lang="zh-CN" altLang="en-US" sz="1200" b="0" dirty="0" smtClean="0">
                <a:latin typeface="Arial" charset="0"/>
                <a:ea typeface="+mn-ea"/>
              </a:rPr>
              <a:t>提高</a:t>
            </a:r>
            <a:r>
              <a:rPr lang="en-US" altLang="zh-CN" sz="1200" b="0" dirty="0" smtClean="0">
                <a:latin typeface="Arial" charset="0"/>
                <a:ea typeface="+mn-ea"/>
              </a:rPr>
              <a:t>SPARQL</a:t>
            </a:r>
            <a:r>
              <a:rPr lang="zh-CN" altLang="en-US" sz="1200" b="0" dirty="0" smtClean="0">
                <a:latin typeface="Arial" charset="0"/>
                <a:ea typeface="+mn-ea"/>
              </a:rPr>
              <a:t>查询性能。</a:t>
            </a:r>
            <a:endParaRPr lang="en-US" altLang="zh-CN" sz="1200" b="0" dirty="0" smtClean="0">
              <a:latin typeface="Arial" charset="0"/>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25</a:t>
            </a:fld>
            <a:endParaRPr lang="zh-CN" altLang="en-US"/>
          </a:p>
        </p:txBody>
      </p:sp>
    </p:spTree>
    <p:extLst>
      <p:ext uri="{BB962C8B-B14F-4D97-AF65-F5344CB8AC3E}">
        <p14:creationId xmlns:p14="http://schemas.microsoft.com/office/powerpoint/2010/main" val="2002001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26</a:t>
            </a:fld>
            <a:endParaRPr lang="zh-CN" altLang="en-US"/>
          </a:p>
        </p:txBody>
      </p:sp>
    </p:spTree>
    <p:extLst>
      <p:ext uri="{BB962C8B-B14F-4D97-AF65-F5344CB8AC3E}">
        <p14:creationId xmlns:p14="http://schemas.microsoft.com/office/powerpoint/2010/main" val="154432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3</a:t>
            </a:fld>
            <a:endParaRPr lang="zh-CN" altLang="en-US"/>
          </a:p>
        </p:txBody>
      </p:sp>
    </p:spTree>
    <p:extLst>
      <p:ext uri="{BB962C8B-B14F-4D97-AF65-F5344CB8AC3E}">
        <p14:creationId xmlns:p14="http://schemas.microsoft.com/office/powerpoint/2010/main" val="443269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随着物联网的迅速发展，物联网产生了海量的传感数据，这些数据往往都是以事件的形式到来，</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如何对事件进行响应处理是物联网最重要的问题之一</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已有的物联网资源框架主要通过资源建模来对资源进行知识化表示。这些大量的资源模型需要得到有效的管理和使用。</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如何利用已有的资源模型对事件进行处理</a:t>
            </a:r>
            <a:r>
              <a:rPr lang="zh-CN" altLang="zh-CN" sz="1200" kern="1200" dirty="0" smtClean="0">
                <a:solidFill>
                  <a:schemeClr val="tx1"/>
                </a:solidFill>
                <a:effectLst/>
                <a:latin typeface="+mn-lt"/>
                <a:ea typeface="+mn-ea"/>
                <a:cs typeface="+mn-cs"/>
              </a:rPr>
              <a:t>是一个很值得研究的问题</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1843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6A2EC3D-E1BB-A24B-8D50-B8920FC378FB}" type="slidenum">
              <a:rPr lang="zh-CN" altLang="en-US"/>
              <a:pPr>
                <a:spcBef>
                  <a:spcPct val="0"/>
                </a:spcBef>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为此本论文进行了相关研究，</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当前的物联网模型主要采用本体描述语言</a:t>
            </a:r>
            <a:r>
              <a:rPr lang="en-US" altLang="zh-CN" dirty="0" smtClean="0"/>
              <a:t>OWL</a:t>
            </a:r>
            <a:r>
              <a:rPr lang="zh-CN" altLang="en-US" dirty="0" smtClean="0"/>
              <a:t>进行表示，</a:t>
            </a:r>
            <a:r>
              <a:rPr lang="en-US" altLang="zh-CN" dirty="0" smtClean="0"/>
              <a:t>OWL</a:t>
            </a:r>
            <a:r>
              <a:rPr lang="zh-CN" altLang="en-US" dirty="0" smtClean="0"/>
              <a:t>是</a:t>
            </a:r>
            <a:r>
              <a:rPr lang="en-US" altLang="zh-CN" dirty="0" smtClean="0"/>
              <a:t>W3C</a:t>
            </a:r>
            <a:r>
              <a:rPr lang="zh-CN" altLang="en-US" dirty="0" smtClean="0"/>
              <a:t>定义的语义</a:t>
            </a:r>
            <a:r>
              <a:rPr lang="en-US" altLang="zh-CN" dirty="0" smtClean="0"/>
              <a:t>WEB</a:t>
            </a:r>
            <a:r>
              <a:rPr lang="zh-CN" altLang="en-US" dirty="0" smtClean="0"/>
              <a:t>标准，其本身是建立在描述逻辑基础上的，当前已有许多应用编程</a:t>
            </a:r>
            <a:r>
              <a:rPr lang="en-US" altLang="zh-CN" dirty="0" err="1" smtClean="0"/>
              <a:t>api</a:t>
            </a:r>
            <a:r>
              <a:rPr lang="zh-CN" altLang="en-US" dirty="0" smtClean="0"/>
              <a:t>支持对其操作开发。</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描述逻辑是一阶逻辑的可判定子集，而基于一阶逻辑的</a:t>
            </a:r>
            <a:r>
              <a:rPr lang="en-US" altLang="zh-CN" dirty="0" smtClean="0"/>
              <a:t>SMT</a:t>
            </a:r>
            <a:r>
              <a:rPr lang="zh-CN" altLang="en-US" dirty="0" smtClean="0"/>
              <a:t>证明器提供了描述逻辑所不具备的函数功能，可方便的进行函数推理</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结合这些相关研究</a:t>
            </a:r>
            <a:r>
              <a:rPr lang="zh-CN" altLang="en-US" sz="1200" kern="1200" dirty="0" smtClean="0">
                <a:solidFill>
                  <a:schemeClr val="tx1"/>
                </a:solidFill>
                <a:effectLst/>
                <a:latin typeface="+mn-lt"/>
                <a:ea typeface="+mn-ea"/>
                <a:cs typeface="+mn-cs"/>
              </a:rPr>
              <a:t>，本课题开创性的在已有的资源模型之上</a:t>
            </a:r>
            <a:r>
              <a:rPr lang="zh-CN" altLang="zh-CN" sz="1200" kern="1200" dirty="0" smtClean="0">
                <a:solidFill>
                  <a:schemeClr val="tx1"/>
                </a:solidFill>
                <a:effectLst/>
                <a:latin typeface="+mn-lt"/>
                <a:ea typeface="+mn-ea"/>
                <a:cs typeface="+mn-cs"/>
              </a:rPr>
              <a:t>提出了一个</a:t>
            </a:r>
            <a:r>
              <a:rPr lang="zh-CN" altLang="en-US" sz="1200" kern="1200" dirty="0" smtClean="0">
                <a:solidFill>
                  <a:schemeClr val="tx1"/>
                </a:solidFill>
                <a:effectLst/>
                <a:latin typeface="+mn-lt"/>
                <a:ea typeface="+mn-ea"/>
                <a:cs typeface="+mn-cs"/>
              </a:rPr>
              <a:t>基于推理的事件</a:t>
            </a:r>
            <a:r>
              <a:rPr lang="zh-CN" altLang="zh-CN" sz="1200" kern="1200" dirty="0" smtClean="0">
                <a:solidFill>
                  <a:schemeClr val="tx1"/>
                </a:solidFill>
                <a:effectLst/>
                <a:latin typeface="+mn-lt"/>
                <a:ea typeface="+mn-ea"/>
                <a:cs typeface="+mn-cs"/>
              </a:rPr>
              <a:t>处理</a:t>
            </a:r>
            <a:r>
              <a:rPr lang="zh-CN" altLang="en-US" sz="1200" kern="1200" dirty="0" smtClean="0">
                <a:solidFill>
                  <a:schemeClr val="tx1"/>
                </a:solidFill>
                <a:effectLst/>
                <a:latin typeface="+mn-lt"/>
                <a:ea typeface="+mn-ea"/>
                <a:cs typeface="+mn-cs"/>
              </a:rPr>
              <a:t>方案</a:t>
            </a:r>
            <a:endParaRPr lang="en-US" altLang="zh-CN" dirty="0" smtClean="0"/>
          </a:p>
          <a:p>
            <a:pPr eaLnBrk="1" hangingPunct="1">
              <a:spcBef>
                <a:spcPct val="0"/>
              </a:spcBef>
            </a:pPr>
            <a:endParaRPr lang="en-US" altLang="zh-CN" dirty="0" smtClean="0"/>
          </a:p>
        </p:txBody>
      </p:sp>
      <p:sp>
        <p:nvSpPr>
          <p:cNvPr id="2048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19FA11B-D43C-A74D-B5AB-98D0861ED956}" type="slidenum">
              <a:rPr lang="zh-CN" altLang="en-US"/>
              <a:pPr>
                <a:spcBef>
                  <a:spcPct val="0"/>
                </a:spcBef>
              </a:pPr>
              <a:t>5</a:t>
            </a:fld>
            <a:endParaRPr lang="zh-CN" altLang="en-US"/>
          </a:p>
        </p:txBody>
      </p:sp>
    </p:spTree>
    <p:extLst>
      <p:ext uri="{BB962C8B-B14F-4D97-AF65-F5344CB8AC3E}">
        <p14:creationId xmlns:p14="http://schemas.microsoft.com/office/powerpoint/2010/main" val="26328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6</a:t>
            </a:fld>
            <a:endParaRPr lang="zh-CN" altLang="en-US"/>
          </a:p>
        </p:txBody>
      </p:sp>
    </p:spTree>
    <p:extLst>
      <p:ext uri="{BB962C8B-B14F-4D97-AF65-F5344CB8AC3E}">
        <p14:creationId xmlns:p14="http://schemas.microsoft.com/office/powerpoint/2010/main" val="135311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结合本论文的研究内容，将整体需求分析划分如下</a:t>
            </a:r>
            <a:endParaRPr kumimoji="1" lang="en-US" altLang="zh-CN" dirty="0" smtClean="0"/>
          </a:p>
          <a:p>
            <a:r>
              <a:rPr kumimoji="1" lang="zh-CN" altLang="en-US" dirty="0" smtClean="0"/>
              <a:t>首先，需要提供一个用户接口实现面向用户的基本的知识管理操作以及事件推理规则定义功能</a:t>
            </a:r>
            <a:endParaRPr kumimoji="1" lang="en-US" altLang="zh-CN" dirty="0" smtClean="0"/>
          </a:p>
          <a:p>
            <a:endParaRPr kumimoji="1" lang="en-US" altLang="zh-CN" dirty="0" smtClean="0"/>
          </a:p>
          <a:p>
            <a:r>
              <a:rPr kumimoji="1" lang="zh-CN" altLang="en-US" dirty="0" smtClean="0"/>
              <a:t>然后，已有的资源模型需要得到有效的组织管理，需要实现资源模型的存储、查询等功能</a:t>
            </a:r>
            <a:endParaRPr kumimoji="1" lang="en-US" altLang="zh-CN" dirty="0" smtClean="0"/>
          </a:p>
          <a:p>
            <a:endParaRPr kumimoji="1" lang="en-US" altLang="zh-CN" dirty="0" smtClean="0"/>
          </a:p>
          <a:p>
            <a:r>
              <a:rPr kumimoji="1" lang="zh-CN" altLang="en-US" dirty="0" smtClean="0"/>
              <a:t>对事件的进行处理需要我们与发布订阅系统进行对接，将事件接入推理模块</a:t>
            </a:r>
            <a:endParaRPr kumimoji="1" lang="en-US" altLang="zh-CN" dirty="0" smtClean="0"/>
          </a:p>
          <a:p>
            <a:endParaRPr kumimoji="1" lang="en-US" altLang="zh-CN" dirty="0" smtClean="0"/>
          </a:p>
          <a:p>
            <a:r>
              <a:rPr kumimoji="1" lang="zh-CN" altLang="en-US" dirty="0" smtClean="0"/>
              <a:t>最后，事件的响应是基于用户的目标定义实现的，所以需要实现目标解析和一阶逻辑推理功能。</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7</a:t>
            </a:fld>
            <a:endParaRPr lang="zh-CN" altLang="en-US"/>
          </a:p>
        </p:txBody>
      </p:sp>
    </p:spTree>
    <p:extLst>
      <p:ext uri="{BB962C8B-B14F-4D97-AF65-F5344CB8AC3E}">
        <p14:creationId xmlns:p14="http://schemas.microsoft.com/office/powerpoint/2010/main" val="546908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结合需求分析，设计的系统结构图如下所示</a:t>
            </a:r>
            <a:endParaRPr kumimoji="1" lang="en-US" altLang="zh-CN" dirty="0" smtClean="0"/>
          </a:p>
          <a:p>
            <a:endParaRPr kumimoji="1" lang="en-US" altLang="zh-CN" dirty="0" smtClean="0"/>
          </a:p>
          <a:p>
            <a:r>
              <a:rPr kumimoji="1" lang="zh-CN" altLang="en-US" dirty="0" smtClean="0"/>
              <a:t>用户的推理目标</a:t>
            </a:r>
            <a:endParaRPr kumimoji="1" lang="en-US" altLang="zh-CN" dirty="0" smtClean="0"/>
          </a:p>
          <a:p>
            <a:r>
              <a:rPr kumimoji="1" lang="zh-CN" altLang="en-US" dirty="0" smtClean="0"/>
              <a:t>推理模块目标解析，</a:t>
            </a:r>
            <a:endParaRPr kumimoji="1" lang="en-US" altLang="zh-CN" dirty="0" smtClean="0"/>
          </a:p>
          <a:p>
            <a:r>
              <a:rPr kumimoji="1" lang="zh-CN" altLang="en-US" dirty="0" smtClean="0"/>
              <a:t>   订阅事件</a:t>
            </a:r>
            <a:endParaRPr kumimoji="1" lang="en-US" altLang="zh-CN" dirty="0" smtClean="0"/>
          </a:p>
          <a:p>
            <a:r>
              <a:rPr kumimoji="1" lang="zh-CN" altLang="en-US" dirty="0" smtClean="0"/>
              <a:t>   知识查询 </a:t>
            </a:r>
            <a:endParaRPr kumimoji="1" lang="en-US" altLang="zh-CN" dirty="0" smtClean="0"/>
          </a:p>
          <a:p>
            <a:r>
              <a:rPr kumimoji="1" lang="zh-CN" altLang="en-US" dirty="0" smtClean="0"/>
              <a:t>   逻辑转化</a:t>
            </a:r>
            <a:endParaRPr kumimoji="1" lang="en-US" altLang="zh-CN" dirty="0" smtClean="0"/>
          </a:p>
          <a:p>
            <a:endParaRPr kumimoji="1" lang="en-US" altLang="zh-CN" dirty="0" smtClean="0"/>
          </a:p>
          <a:p>
            <a:r>
              <a:rPr kumimoji="1" lang="zh-CN" altLang="en-US" dirty="0" smtClean="0"/>
              <a:t>事件转化</a:t>
            </a:r>
            <a:endParaRPr kumimoji="1" lang="en-US" altLang="zh-CN" dirty="0" smtClean="0"/>
          </a:p>
          <a:p>
            <a:endParaRPr kumimoji="1" lang="en-US" altLang="zh-CN" dirty="0" smtClean="0"/>
          </a:p>
          <a:p>
            <a:r>
              <a:rPr kumimoji="1" lang="zh-CN" altLang="en-US" dirty="0" smtClean="0"/>
              <a:t>事件对象与目标解析之后的一阶逻辑表达式一起推理，验证目标是否成立，从而根据结果对事件进行响应</a:t>
            </a:r>
            <a:endParaRPr kumimoji="1" lang="en-US" altLang="zh-CN" dirty="0" smtClean="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9</a:t>
            </a:fld>
            <a:endParaRPr lang="zh-CN" altLang="en-US"/>
          </a:p>
        </p:txBody>
      </p:sp>
    </p:spTree>
    <p:extLst>
      <p:ext uri="{BB962C8B-B14F-4D97-AF65-F5344CB8AC3E}">
        <p14:creationId xmlns:p14="http://schemas.microsoft.com/office/powerpoint/2010/main" val="141796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Protege</a:t>
            </a:r>
            <a:r>
              <a:rPr kumimoji="1" lang="zh-CN" altLang="en-US" dirty="0" smtClean="0"/>
              <a:t>建模工具</a:t>
            </a:r>
            <a:endParaRPr kumimoji="1" lang="en-US" altLang="zh-CN" dirty="0" smtClean="0"/>
          </a:p>
          <a:p>
            <a:endParaRPr kumimoji="1" lang="en-US" altLang="zh-CN" dirty="0" smtClean="0"/>
          </a:p>
          <a:p>
            <a:r>
              <a:rPr kumimoji="1" lang="zh-CN" altLang="en-US" dirty="0" smtClean="0"/>
              <a:t>知识管理模块的存储与查询 主要基于</a:t>
            </a:r>
            <a:r>
              <a:rPr kumimoji="1" lang="en-US" altLang="zh-CN" dirty="0" smtClean="0"/>
              <a:t>Apache</a:t>
            </a:r>
            <a:r>
              <a:rPr kumimoji="1" lang="zh-CN" altLang="en-US" dirty="0" smtClean="0"/>
              <a:t>的开源语义</a:t>
            </a:r>
            <a:r>
              <a:rPr kumimoji="1" lang="en-US" altLang="zh-CN" dirty="0" smtClean="0"/>
              <a:t>web</a:t>
            </a:r>
            <a:r>
              <a:rPr kumimoji="1" lang="zh-CN" altLang="en-US" dirty="0" smtClean="0"/>
              <a:t>库进行实现</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10</a:t>
            </a:fld>
            <a:endParaRPr lang="zh-CN" altLang="en-US"/>
          </a:p>
        </p:txBody>
      </p:sp>
    </p:spTree>
    <p:extLst>
      <p:ext uri="{BB962C8B-B14F-4D97-AF65-F5344CB8AC3E}">
        <p14:creationId xmlns:p14="http://schemas.microsoft.com/office/powerpoint/2010/main" val="1387023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098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7" name="Freeform 32"/>
          <p:cNvSpPr>
            <a:spLocks/>
          </p:cNvSpPr>
          <p:nvPr/>
        </p:nvSpPr>
        <p:spPr bwMode="ltGray">
          <a:xfrm>
            <a:off x="-9525" y="2138363"/>
            <a:ext cx="8015288" cy="227171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accent1">
              <a:alpha val="7294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AutoShape 51" descr="xiaoxun-1"/>
          <p:cNvSpPr>
            <a:spLocks noChangeArrowheads="1"/>
          </p:cNvSpPr>
          <p:nvPr userDrawn="1"/>
        </p:nvSpPr>
        <p:spPr bwMode="auto">
          <a:xfrm>
            <a:off x="179388" y="2636838"/>
            <a:ext cx="1584325" cy="1371600"/>
          </a:xfrm>
          <a:prstGeom prst="hexagon">
            <a:avLst>
              <a:gd name="adj" fmla="val 28877"/>
              <a:gd name="vf" fmla="val 115470"/>
            </a:avLst>
          </a:prstGeom>
          <a:blipFill dpi="0" rotWithShape="1">
            <a:blip r:embed="rId2"/>
            <a:srcRect/>
            <a:stretch>
              <a:fillRect/>
            </a:stretch>
          </a:blipFill>
          <a:ln w="222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9" name="AutoShape 52" descr="mao-1"/>
          <p:cNvSpPr>
            <a:spLocks noChangeArrowheads="1"/>
          </p:cNvSpPr>
          <p:nvPr userDrawn="1"/>
        </p:nvSpPr>
        <p:spPr bwMode="auto">
          <a:xfrm>
            <a:off x="1403350" y="1844675"/>
            <a:ext cx="1584325" cy="1371600"/>
          </a:xfrm>
          <a:prstGeom prst="hexagon">
            <a:avLst>
              <a:gd name="adj" fmla="val 28877"/>
              <a:gd name="vf" fmla="val 115470"/>
            </a:avLst>
          </a:prstGeom>
          <a:blipFill dpi="0" rotWithShape="1">
            <a:blip r:embed="rId3"/>
            <a:srcRect/>
            <a:stretch>
              <a:fillRect/>
            </a:stretch>
          </a:blipFill>
          <a:ln w="222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 name="AutoShape 53" descr="xm-1"/>
          <p:cNvSpPr>
            <a:spLocks noChangeArrowheads="1"/>
          </p:cNvSpPr>
          <p:nvPr userDrawn="1"/>
        </p:nvSpPr>
        <p:spPr bwMode="auto">
          <a:xfrm>
            <a:off x="1476375" y="3284538"/>
            <a:ext cx="1584325" cy="1371600"/>
          </a:xfrm>
          <a:prstGeom prst="hexagon">
            <a:avLst>
              <a:gd name="adj" fmla="val 28877"/>
              <a:gd name="vf" fmla="val 115470"/>
            </a:avLst>
          </a:prstGeom>
          <a:blipFill dpi="0" rotWithShape="1">
            <a:blip r:embed="rId4"/>
            <a:srcRect/>
            <a:stretch>
              <a:fillRect/>
            </a:stretch>
          </a:blipFill>
          <a:ln w="222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1" name="AutoShape 54" descr="LOGO"/>
          <p:cNvSpPr>
            <a:spLocks noChangeArrowheads="1"/>
          </p:cNvSpPr>
          <p:nvPr userDrawn="1"/>
        </p:nvSpPr>
        <p:spPr bwMode="auto">
          <a:xfrm>
            <a:off x="250825" y="549275"/>
            <a:ext cx="4418013" cy="884238"/>
          </a:xfrm>
          <a:prstGeom prst="roundRect">
            <a:avLst>
              <a:gd name="adj" fmla="val 16667"/>
            </a:avLst>
          </a:prstGeom>
          <a:blipFill dpi="0" rotWithShape="1">
            <a:blip r:embed="rId5"/>
            <a:srcRect/>
            <a:stretch>
              <a:fillRect/>
            </a:stretch>
          </a:blipFill>
          <a:ln w="25400">
            <a:solidFill>
              <a:srgbClr val="FFFFFF"/>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3074" name="Rectangle 2"/>
          <p:cNvSpPr>
            <a:spLocks noGrp="1" noChangeArrowheads="1"/>
          </p:cNvSpPr>
          <p:nvPr>
            <p:ph type="ctrTitle"/>
          </p:nvPr>
        </p:nvSpPr>
        <p:spPr bwMode="black">
          <a:xfrm>
            <a:off x="2916238" y="2276475"/>
            <a:ext cx="5111750" cy="952500"/>
          </a:xfrm>
        </p:spPr>
        <p:txBody>
          <a:bodyPr/>
          <a:lstStyle>
            <a:lvl1pPr algn="r">
              <a:defRPr sz="3600" b="1">
                <a:solidFill>
                  <a:schemeClr val="tx2"/>
                </a:solidFill>
              </a:defRPr>
            </a:lvl1pPr>
          </a:lstStyle>
          <a:p>
            <a:r>
              <a:rPr lang="en-US" altLang="zh-CN"/>
              <a:t>Click to edit Master title </a:t>
            </a:r>
            <a:br>
              <a:rPr lang="en-US" altLang="zh-CN"/>
            </a:br>
            <a:r>
              <a:rPr lang="en-US" altLang="zh-CN"/>
              <a:t>style</a:t>
            </a:r>
          </a:p>
        </p:txBody>
      </p:sp>
      <p:sp>
        <p:nvSpPr>
          <p:cNvPr id="3075" name="Rectangle 3"/>
          <p:cNvSpPr>
            <a:spLocks noGrp="1" noChangeArrowheads="1"/>
          </p:cNvSpPr>
          <p:nvPr>
            <p:ph type="subTitle" idx="1"/>
          </p:nvPr>
        </p:nvSpPr>
        <p:spPr bwMode="white">
          <a:xfrm>
            <a:off x="3203575" y="3789363"/>
            <a:ext cx="4648200" cy="533400"/>
          </a:xfrm>
        </p:spPr>
        <p:txBody>
          <a:bodyPr/>
          <a:lstStyle>
            <a:lvl1pPr marL="0" indent="0" algn="r">
              <a:buFont typeface="Wingdings" pitchFamily="2" charset="2"/>
              <a:buNone/>
              <a:defRPr sz="1800" b="0">
                <a:solidFill>
                  <a:schemeClr val="bg1"/>
                </a:solidFill>
              </a:defRPr>
            </a:lvl1pPr>
          </a:lstStyle>
          <a:p>
            <a:r>
              <a:rPr lang="en-US" altLang="zh-CN"/>
              <a:t>Click to edit Master subtitle style</a:t>
            </a:r>
          </a:p>
        </p:txBody>
      </p:sp>
      <p:sp>
        <p:nvSpPr>
          <p:cNvPr id="12" name="Rectangle 4"/>
          <p:cNvSpPr>
            <a:spLocks noGrp="1" noChangeArrowheads="1"/>
          </p:cNvSpPr>
          <p:nvPr>
            <p:ph type="dt" sz="half" idx="10"/>
          </p:nvPr>
        </p:nvSpPr>
        <p:spPr>
          <a:xfrm>
            <a:off x="3886200" y="6527800"/>
            <a:ext cx="1752600" cy="168275"/>
          </a:xfrm>
        </p:spPr>
        <p:txBody>
          <a:bodyPr/>
          <a:lstStyle>
            <a:lvl1pPr algn="r">
              <a:defRPr>
                <a:solidFill>
                  <a:schemeClr val="tx2"/>
                </a:solidFill>
                <a:latin typeface="Times New Roman" pitchFamily="18" charset="0"/>
              </a:defRPr>
            </a:lvl1pPr>
          </a:lstStyle>
          <a:p>
            <a:pPr>
              <a:defRPr/>
            </a:pPr>
            <a:endParaRPr lang="en-US" altLang="zh-CN"/>
          </a:p>
        </p:txBody>
      </p:sp>
      <p:sp>
        <p:nvSpPr>
          <p:cNvPr id="13" name="Rectangle 5"/>
          <p:cNvSpPr>
            <a:spLocks noGrp="1" noChangeArrowheads="1"/>
          </p:cNvSpPr>
          <p:nvPr>
            <p:ph type="ftr" sz="quarter" idx="11"/>
          </p:nvPr>
        </p:nvSpPr>
        <p:spPr bwMode="auto">
          <a:xfrm>
            <a:off x="304800" y="6502400"/>
            <a:ext cx="2057400" cy="2286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solidFill>
                  <a:schemeClr val="tx2"/>
                </a:solidFill>
                <a:latin typeface="Times New Roman" pitchFamily="18" charset="0"/>
                <a:ea typeface="宋体" pitchFamily="2" charset="-122"/>
              </a:defRPr>
            </a:lvl1pPr>
          </a:lstStyle>
          <a:p>
            <a:pPr>
              <a:defRPr/>
            </a:pPr>
            <a:endParaRPr lang="zh-CN" altLang="en-US"/>
          </a:p>
        </p:txBody>
      </p:sp>
      <p:sp>
        <p:nvSpPr>
          <p:cNvPr id="14" name="Rectangle 6"/>
          <p:cNvSpPr>
            <a:spLocks noGrp="1" noChangeArrowheads="1"/>
          </p:cNvSpPr>
          <p:nvPr>
            <p:ph type="sldNum" sz="quarter" idx="12"/>
          </p:nvPr>
        </p:nvSpPr>
        <p:spPr bwMode="auto">
          <a:xfrm>
            <a:off x="8293100" y="6413500"/>
            <a:ext cx="457200" cy="182563"/>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solidFill>
                  <a:schemeClr val="bg1"/>
                </a:solidFill>
                <a:latin typeface="Times New Roman" charset="0"/>
                <a:ea typeface="宋体" charset="-122"/>
              </a:defRPr>
            </a:lvl1pPr>
          </a:lstStyle>
          <a:p>
            <a:pPr>
              <a:defRPr/>
            </a:pPr>
            <a:fld id="{5E28AF93-67D5-0849-AA7F-6182A9FE6A28}" type="slidenum">
              <a:rPr lang="zh-CN" altLang="en-US"/>
              <a:pPr>
                <a:defRPr/>
              </a:pPr>
              <a:t>‹#›</a:t>
            </a:fld>
            <a:endParaRPr lang="en-US" altLang="zh-CN"/>
          </a:p>
        </p:txBody>
      </p:sp>
    </p:spTree>
    <p:extLst>
      <p:ext uri="{BB962C8B-B14F-4D97-AF65-F5344CB8AC3E}">
        <p14:creationId xmlns:p14="http://schemas.microsoft.com/office/powerpoint/2010/main" val="1538198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47173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381000"/>
            <a:ext cx="2076450" cy="60721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381000"/>
            <a:ext cx="6076950" cy="60721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6391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13420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608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981075"/>
            <a:ext cx="4076700"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7413" y="981075"/>
            <a:ext cx="4076700"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06132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67047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83636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6791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20323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092373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47" descr="LOGO"/>
          <p:cNvSpPr>
            <a:spLocks noChangeArrowheads="1"/>
          </p:cNvSpPr>
          <p:nvPr userDrawn="1"/>
        </p:nvSpPr>
        <p:spPr bwMode="auto">
          <a:xfrm>
            <a:off x="6418263" y="6332538"/>
            <a:ext cx="2401887" cy="481012"/>
          </a:xfrm>
          <a:prstGeom prst="roundRect">
            <a:avLst>
              <a:gd name="adj" fmla="val 16667"/>
            </a:avLst>
          </a:prstGeom>
          <a:blipFill dpi="0" rotWithShape="1">
            <a:blip r:embed="rId13"/>
            <a:srcRect/>
            <a:stretch>
              <a:fillRect/>
            </a:stretch>
          </a:blipFill>
          <a:ln w="25400">
            <a:solidFill>
              <a:srgbClr val="FFFFFF"/>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27" name="Freeform 34"/>
          <p:cNvSpPr>
            <a:spLocks/>
          </p:cNvSpPr>
          <p:nvPr/>
        </p:nvSpPr>
        <p:spPr bwMode="ltGray">
          <a:xfrm>
            <a:off x="-23813" y="344488"/>
            <a:ext cx="8772526" cy="63341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28" name="Group 38"/>
          <p:cNvGrpSpPr>
            <a:grpSpLocks/>
          </p:cNvGrpSpPr>
          <p:nvPr/>
        </p:nvGrpSpPr>
        <p:grpSpPr bwMode="auto">
          <a:xfrm>
            <a:off x="152400" y="228600"/>
            <a:ext cx="838200" cy="838200"/>
            <a:chOff x="18" y="144"/>
            <a:chExt cx="510" cy="480"/>
          </a:xfrm>
        </p:grpSpPr>
        <p:sp>
          <p:nvSpPr>
            <p:cNvPr id="1039"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blurRad="63500" dist="57501" dir="1676261" algn="ctr" rotWithShape="0">
                <a:srgbClr val="666633">
                  <a:alpha val="50000"/>
                </a:srgbClr>
              </a:outerShdw>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40"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blurRad="63500" dist="57501" dir="1676261" algn="ctr" rotWithShape="0">
                <a:srgbClr val="666633">
                  <a:alpha val="50000"/>
                </a:srgbClr>
              </a:outerShdw>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41"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blurRad="63500" dist="57501" dir="1676261" algn="ctr" rotWithShape="0">
                <a:srgbClr val="666633">
                  <a:alpha val="50000"/>
                </a:srgbClr>
              </a:outerShdw>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grpSp>
      <p:sp>
        <p:nvSpPr>
          <p:cNvPr id="1029" name="Rectangle 3"/>
          <p:cNvSpPr>
            <a:spLocks noGrp="1" noChangeArrowheads="1"/>
          </p:cNvSpPr>
          <p:nvPr>
            <p:ph type="body" idx="1"/>
          </p:nvPr>
        </p:nvSpPr>
        <p:spPr bwMode="auto">
          <a:xfrm>
            <a:off x="468313" y="981075"/>
            <a:ext cx="8305800"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zh-CN" altLang="en-US"/>
          </a:p>
        </p:txBody>
      </p:sp>
      <p:sp>
        <p:nvSpPr>
          <p:cNvPr id="1031" name="Rectangle 2"/>
          <p:cNvSpPr>
            <a:spLocks noGrp="1" noChangeArrowheads="1"/>
          </p:cNvSpPr>
          <p:nvPr>
            <p:ph type="title"/>
          </p:nvPr>
        </p:nvSpPr>
        <p:spPr bwMode="white">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grpSp>
        <p:nvGrpSpPr>
          <p:cNvPr id="1032" name="Group 35"/>
          <p:cNvGrpSpPr>
            <a:grpSpLocks/>
          </p:cNvGrpSpPr>
          <p:nvPr/>
        </p:nvGrpSpPr>
        <p:grpSpPr bwMode="auto">
          <a:xfrm>
            <a:off x="8748713" y="0"/>
            <a:ext cx="395287" cy="6858000"/>
            <a:chOff x="5040" y="0"/>
            <a:chExt cx="720" cy="4320"/>
          </a:xfrm>
        </p:grpSpPr>
        <p:sp>
          <p:nvSpPr>
            <p:cNvPr id="1037" name="Rectangle 36"/>
            <p:cNvSpPr>
              <a:spLocks noChangeArrowheads="1"/>
            </p:cNvSpPr>
            <p:nvPr userDrawn="1"/>
          </p:nvSpPr>
          <p:spPr bwMode="ltGray">
            <a:xfrm>
              <a:off x="5043" y="0"/>
              <a:ext cx="717" cy="432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38" name="Rectangle 37"/>
            <p:cNvSpPr>
              <a:spLocks noChangeArrowheads="1"/>
            </p:cNvSpPr>
            <p:nvPr userDrawn="1"/>
          </p:nvSpPr>
          <p:spPr bwMode="ltGray">
            <a:xfrm>
              <a:off x="5040" y="219"/>
              <a:ext cx="720" cy="39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grpSp>
      <p:grpSp>
        <p:nvGrpSpPr>
          <p:cNvPr id="1033" name="Group 45"/>
          <p:cNvGrpSpPr>
            <a:grpSpLocks/>
          </p:cNvGrpSpPr>
          <p:nvPr userDrawn="1"/>
        </p:nvGrpSpPr>
        <p:grpSpPr bwMode="auto">
          <a:xfrm>
            <a:off x="8459788" y="5859463"/>
            <a:ext cx="684212" cy="665162"/>
            <a:chOff x="3320" y="2694"/>
            <a:chExt cx="720" cy="708"/>
          </a:xfrm>
        </p:grpSpPr>
        <p:sp>
          <p:nvSpPr>
            <p:cNvPr id="1034" name="AutoShape 42"/>
            <p:cNvSpPr>
              <a:spLocks noChangeArrowheads="1"/>
            </p:cNvSpPr>
            <p:nvPr/>
          </p:nvSpPr>
          <p:spPr bwMode="gray">
            <a:xfrm>
              <a:off x="3320" y="2887"/>
              <a:ext cx="384" cy="335"/>
            </a:xfrm>
            <a:prstGeom prst="hexagon">
              <a:avLst>
                <a:gd name="adj" fmla="val 28572"/>
                <a:gd name="vf" fmla="val 115470"/>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35" name="AutoShape 43"/>
            <p:cNvSpPr>
              <a:spLocks noChangeArrowheads="1"/>
            </p:cNvSpPr>
            <p:nvPr/>
          </p:nvSpPr>
          <p:spPr bwMode="gray">
            <a:xfrm>
              <a:off x="3656" y="2694"/>
              <a:ext cx="384" cy="336"/>
            </a:xfrm>
            <a:prstGeom prst="hexagon">
              <a:avLst>
                <a:gd name="adj" fmla="val 28571"/>
                <a:gd name="vf" fmla="val 115470"/>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36" name="AutoShape 44"/>
            <p:cNvSpPr>
              <a:spLocks noChangeArrowheads="1"/>
            </p:cNvSpPr>
            <p:nvPr/>
          </p:nvSpPr>
          <p:spPr bwMode="gray">
            <a:xfrm>
              <a:off x="3651" y="3066"/>
              <a:ext cx="383" cy="336"/>
            </a:xfrm>
            <a:prstGeom prst="hexagon">
              <a:avLst>
                <a:gd name="adj" fmla="val 28571"/>
                <a:gd name="vf" fmla="val 115470"/>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grpSp>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fontAlgn="base">
        <a:spcBef>
          <a:spcPct val="0"/>
        </a:spcBef>
        <a:spcAft>
          <a:spcPct val="0"/>
        </a:spcAft>
        <a:defRPr sz="3200">
          <a:solidFill>
            <a:schemeClr val="bg1"/>
          </a:solidFill>
          <a:latin typeface="Verdana" pitchFamily="34" charset="0"/>
        </a:defRPr>
      </a:lvl6pPr>
      <a:lvl7pPr marL="914400" algn="ctr" rtl="0" fontAlgn="base">
        <a:spcBef>
          <a:spcPct val="0"/>
        </a:spcBef>
        <a:spcAft>
          <a:spcPct val="0"/>
        </a:spcAft>
        <a:defRPr sz="3200">
          <a:solidFill>
            <a:schemeClr val="bg1"/>
          </a:solidFill>
          <a:latin typeface="Verdana" pitchFamily="34" charset="0"/>
        </a:defRPr>
      </a:lvl7pPr>
      <a:lvl8pPr marL="1371600" algn="ctr" rtl="0" fontAlgn="base">
        <a:spcBef>
          <a:spcPct val="0"/>
        </a:spcBef>
        <a:spcAft>
          <a:spcPct val="0"/>
        </a:spcAft>
        <a:defRPr sz="3200">
          <a:solidFill>
            <a:schemeClr val="bg1"/>
          </a:solidFill>
          <a:latin typeface="Verdana" pitchFamily="34" charset="0"/>
        </a:defRPr>
      </a:lvl8pPr>
      <a:lvl9pPr marL="1828800" algn="ct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charset="2"/>
        <a:buChar char="§"/>
        <a:defRPr sz="24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6.xml.rels><?xml version="1.0" encoding="UTF-8" standalone="yes"?>
<Relationships xmlns="http://schemas.openxmlformats.org/package/2006/relationships"><Relationship Id="rId9" Type="http://schemas.openxmlformats.org/officeDocument/2006/relationships/tags" Target="../tags/tag110.xml"/><Relationship Id="rId20" Type="http://schemas.openxmlformats.org/officeDocument/2006/relationships/slideLayout" Target="../slideLayouts/slideLayout7.xml"/><Relationship Id="rId21" Type="http://schemas.openxmlformats.org/officeDocument/2006/relationships/notesSlide" Target="../notesSlides/notesSlide13.xml"/><Relationship Id="rId22" Type="http://schemas.openxmlformats.org/officeDocument/2006/relationships/slide" Target="slide3.xml"/><Relationship Id="rId10" Type="http://schemas.openxmlformats.org/officeDocument/2006/relationships/tags" Target="../tags/tag111.xml"/><Relationship Id="rId11" Type="http://schemas.openxmlformats.org/officeDocument/2006/relationships/tags" Target="../tags/tag112.xml"/><Relationship Id="rId12" Type="http://schemas.openxmlformats.org/officeDocument/2006/relationships/tags" Target="../tags/tag113.xml"/><Relationship Id="rId13" Type="http://schemas.openxmlformats.org/officeDocument/2006/relationships/tags" Target="../tags/tag114.xml"/><Relationship Id="rId14" Type="http://schemas.openxmlformats.org/officeDocument/2006/relationships/tags" Target="../tags/tag115.xml"/><Relationship Id="rId15" Type="http://schemas.openxmlformats.org/officeDocument/2006/relationships/tags" Target="../tags/tag116.xml"/><Relationship Id="rId16" Type="http://schemas.openxmlformats.org/officeDocument/2006/relationships/tags" Target="../tags/tag117.xml"/><Relationship Id="rId17" Type="http://schemas.openxmlformats.org/officeDocument/2006/relationships/tags" Target="../tags/tag118.xml"/><Relationship Id="rId18" Type="http://schemas.openxmlformats.org/officeDocument/2006/relationships/tags" Target="../tags/tag119.xml"/><Relationship Id="rId19" Type="http://schemas.openxmlformats.org/officeDocument/2006/relationships/tags" Target="../tags/tag120.xml"/><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tags" Target="../tags/tag106.xml"/><Relationship Id="rId6" Type="http://schemas.openxmlformats.org/officeDocument/2006/relationships/tags" Target="../tags/tag107.xml"/><Relationship Id="rId7" Type="http://schemas.openxmlformats.org/officeDocument/2006/relationships/tags" Target="../tags/tag108.xml"/><Relationship Id="rId8" Type="http://schemas.openxmlformats.org/officeDocument/2006/relationships/tags" Target="../tags/tag10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1.png"/><Relationship Id="rId1" Type="http://schemas.openxmlformats.org/officeDocument/2006/relationships/tags" Target="../tags/tag121.x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2.png"/><Relationship Id="rId1" Type="http://schemas.openxmlformats.org/officeDocument/2006/relationships/tags" Target="../tags/tag122.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13.png"/><Relationship Id="rId1" Type="http://schemas.openxmlformats.org/officeDocument/2006/relationships/tags" Target="../tags/tag123.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20" Type="http://schemas.openxmlformats.org/officeDocument/2006/relationships/slideLayout" Target="../slideLayouts/slideLayout7.xml"/><Relationship Id="rId21" Type="http://schemas.openxmlformats.org/officeDocument/2006/relationships/notesSlide" Target="../notesSlides/notesSlide2.xml"/><Relationship Id="rId22" Type="http://schemas.openxmlformats.org/officeDocument/2006/relationships/slide" Target="slide3.xml"/><Relationship Id="rId23" Type="http://schemas.openxmlformats.org/officeDocument/2006/relationships/slide" Target="slide16.xml"/><Relationship Id="rId24" Type="http://schemas.openxmlformats.org/officeDocument/2006/relationships/slide" Target="slide23.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tags" Target="../tags/tag20.xml"/><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24.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chart" Target="../charts/chart1.xml"/><Relationship Id="rId5" Type="http://schemas.openxmlformats.org/officeDocument/2006/relationships/chart" Target="../charts/chart2.xml"/><Relationship Id="rId1" Type="http://schemas.openxmlformats.org/officeDocument/2006/relationships/tags" Target="../tags/tag125.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tags" Target="../tags/tag126.x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9" Type="http://schemas.openxmlformats.org/officeDocument/2006/relationships/tags" Target="../tags/tag135.xml"/><Relationship Id="rId20" Type="http://schemas.openxmlformats.org/officeDocument/2006/relationships/slideLayout" Target="../slideLayouts/slideLayout7.xml"/><Relationship Id="rId21" Type="http://schemas.openxmlformats.org/officeDocument/2006/relationships/notesSlide" Target="../notesSlides/notesSlide20.xml"/><Relationship Id="rId22" Type="http://schemas.openxmlformats.org/officeDocument/2006/relationships/slide" Target="slide3.xml"/><Relationship Id="rId23" Type="http://schemas.openxmlformats.org/officeDocument/2006/relationships/slide" Target="slide16.xml"/><Relationship Id="rId10" Type="http://schemas.openxmlformats.org/officeDocument/2006/relationships/tags" Target="../tags/tag136.xml"/><Relationship Id="rId11" Type="http://schemas.openxmlformats.org/officeDocument/2006/relationships/tags" Target="../tags/tag137.xml"/><Relationship Id="rId12" Type="http://schemas.openxmlformats.org/officeDocument/2006/relationships/tags" Target="../tags/tag138.xml"/><Relationship Id="rId13" Type="http://schemas.openxmlformats.org/officeDocument/2006/relationships/tags" Target="../tags/tag139.xml"/><Relationship Id="rId14" Type="http://schemas.openxmlformats.org/officeDocument/2006/relationships/tags" Target="../tags/tag140.xml"/><Relationship Id="rId15" Type="http://schemas.openxmlformats.org/officeDocument/2006/relationships/tags" Target="../tags/tag141.xml"/><Relationship Id="rId16" Type="http://schemas.openxmlformats.org/officeDocument/2006/relationships/tags" Target="../tags/tag142.xml"/><Relationship Id="rId17" Type="http://schemas.openxmlformats.org/officeDocument/2006/relationships/tags" Target="../tags/tag143.xml"/><Relationship Id="rId18" Type="http://schemas.openxmlformats.org/officeDocument/2006/relationships/tags" Target="../tags/tag144.xml"/><Relationship Id="rId19" Type="http://schemas.openxmlformats.org/officeDocument/2006/relationships/tags" Target="../tags/tag145.xml"/><Relationship Id="rId1" Type="http://schemas.openxmlformats.org/officeDocument/2006/relationships/tags" Target="../tags/tag127.xml"/><Relationship Id="rId2" Type="http://schemas.openxmlformats.org/officeDocument/2006/relationships/tags" Target="../tags/tag128.xml"/><Relationship Id="rId3" Type="http://schemas.openxmlformats.org/officeDocument/2006/relationships/tags" Target="../tags/tag129.xml"/><Relationship Id="rId4" Type="http://schemas.openxmlformats.org/officeDocument/2006/relationships/tags" Target="../tags/tag130.xml"/><Relationship Id="rId5" Type="http://schemas.openxmlformats.org/officeDocument/2006/relationships/tags" Target="../tags/tag131.xml"/><Relationship Id="rId6" Type="http://schemas.openxmlformats.org/officeDocument/2006/relationships/tags" Target="../tags/tag132.xml"/><Relationship Id="rId7" Type="http://schemas.openxmlformats.org/officeDocument/2006/relationships/tags" Target="../tags/tag133.xml"/><Relationship Id="rId8" Type="http://schemas.openxmlformats.org/officeDocument/2006/relationships/tags" Target="../tags/tag134.xml"/></Relationships>
</file>

<file path=ppt/slides/_rels/slide24.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slideLayout" Target="../slideLayouts/slideLayout7.xml"/><Relationship Id="rId21" Type="http://schemas.openxmlformats.org/officeDocument/2006/relationships/notesSlide" Target="../notesSlides/notesSlide3.xml"/><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tags" Target="../tags/tag36.xml"/><Relationship Id="rId17" Type="http://schemas.openxmlformats.org/officeDocument/2006/relationships/tags" Target="../tags/tag37.xml"/><Relationship Id="rId18" Type="http://schemas.openxmlformats.org/officeDocument/2006/relationships/tags" Target="../tags/tag38.xml"/><Relationship Id="rId19" Type="http://schemas.openxmlformats.org/officeDocument/2006/relationships/tags" Target="../tags/tag39.xml"/><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4.xml.rels><?xml version="1.0" encoding="UTF-8" standalone="yes"?>
<Relationships xmlns="http://schemas.openxmlformats.org/package/2006/relationships"><Relationship Id="rId11" Type="http://schemas.openxmlformats.org/officeDocument/2006/relationships/tags" Target="../tags/tag50.xml"/><Relationship Id="rId12" Type="http://schemas.openxmlformats.org/officeDocument/2006/relationships/tags" Target="../tags/tag51.xml"/><Relationship Id="rId13" Type="http://schemas.openxmlformats.org/officeDocument/2006/relationships/tags" Target="../tags/tag52.xml"/><Relationship Id="rId14" Type="http://schemas.openxmlformats.org/officeDocument/2006/relationships/tags" Target="../tags/tag53.xml"/><Relationship Id="rId15" Type="http://schemas.openxmlformats.org/officeDocument/2006/relationships/slideLayout" Target="../slideLayouts/slideLayout6.xml"/><Relationship Id="rId16" Type="http://schemas.openxmlformats.org/officeDocument/2006/relationships/notesSlide" Target="../notesSlides/notesSlide4.xml"/><Relationship Id="rId1" Type="http://schemas.openxmlformats.org/officeDocument/2006/relationships/tags" Target="../tags/tag40.xml"/><Relationship Id="rId2" Type="http://schemas.openxmlformats.org/officeDocument/2006/relationships/tags" Target="../tags/tag41.xml"/><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tags" Target="../tags/tag45.xml"/><Relationship Id="rId7" Type="http://schemas.openxmlformats.org/officeDocument/2006/relationships/tags" Target="../tags/tag46.xml"/><Relationship Id="rId8" Type="http://schemas.openxmlformats.org/officeDocument/2006/relationships/tags" Target="../tags/tag47.xml"/><Relationship Id="rId9" Type="http://schemas.openxmlformats.org/officeDocument/2006/relationships/tags" Target="../tags/tag48.xml"/><Relationship Id="rId10" Type="http://schemas.openxmlformats.org/officeDocument/2006/relationships/tags" Target="../tags/tag49.xml"/></Relationships>
</file>

<file path=ppt/slides/_rels/slide5.xml.rels><?xml version="1.0" encoding="UTF-8" standalone="yes"?>
<Relationships xmlns="http://schemas.openxmlformats.org/package/2006/relationships"><Relationship Id="rId11" Type="http://schemas.openxmlformats.org/officeDocument/2006/relationships/slideLayout" Target="../slideLayouts/slideLayout6.xml"/><Relationship Id="rId12" Type="http://schemas.openxmlformats.org/officeDocument/2006/relationships/notesSlide" Target="../notesSlides/notesSlide5.xml"/><Relationship Id="rId1" Type="http://schemas.openxmlformats.org/officeDocument/2006/relationships/tags" Target="../tags/tag54.xml"/><Relationship Id="rId2" Type="http://schemas.openxmlformats.org/officeDocument/2006/relationships/tags" Target="../tags/tag55.xml"/><Relationship Id="rId3" Type="http://schemas.openxmlformats.org/officeDocument/2006/relationships/tags" Target="../tags/tag56.xml"/><Relationship Id="rId4" Type="http://schemas.openxmlformats.org/officeDocument/2006/relationships/tags" Target="../tags/tag57.xml"/><Relationship Id="rId5" Type="http://schemas.openxmlformats.org/officeDocument/2006/relationships/tags" Target="../tags/tag58.xml"/><Relationship Id="rId6" Type="http://schemas.openxmlformats.org/officeDocument/2006/relationships/tags" Target="../tags/tag59.xml"/><Relationship Id="rId7" Type="http://schemas.openxmlformats.org/officeDocument/2006/relationships/tags" Target="../tags/tag60.xml"/><Relationship Id="rId8" Type="http://schemas.openxmlformats.org/officeDocument/2006/relationships/tags" Target="../tags/tag61.xml"/><Relationship Id="rId9" Type="http://schemas.openxmlformats.org/officeDocument/2006/relationships/tags" Target="../tags/tag62.xml"/><Relationship Id="rId10" Type="http://schemas.openxmlformats.org/officeDocument/2006/relationships/tags" Target="../tags/tag63.xml"/></Relationships>
</file>

<file path=ppt/slides/_rels/slide6.xml.rels><?xml version="1.0" encoding="UTF-8" standalone="yes"?>
<Relationships xmlns="http://schemas.openxmlformats.org/package/2006/relationships"><Relationship Id="rId9" Type="http://schemas.openxmlformats.org/officeDocument/2006/relationships/tags" Target="../tags/tag72.xml"/><Relationship Id="rId20" Type="http://schemas.openxmlformats.org/officeDocument/2006/relationships/slideLayout" Target="../slideLayouts/slideLayout7.xml"/><Relationship Id="rId21" Type="http://schemas.openxmlformats.org/officeDocument/2006/relationships/notesSlide" Target="../notesSlides/notesSlide6.xml"/><Relationship Id="rId22" Type="http://schemas.openxmlformats.org/officeDocument/2006/relationships/slide" Target="slide3.xml"/><Relationship Id="rId10" Type="http://schemas.openxmlformats.org/officeDocument/2006/relationships/tags" Target="../tags/tag73.xml"/><Relationship Id="rId11" Type="http://schemas.openxmlformats.org/officeDocument/2006/relationships/tags" Target="../tags/tag74.xml"/><Relationship Id="rId12" Type="http://schemas.openxmlformats.org/officeDocument/2006/relationships/tags" Target="../tags/tag75.xml"/><Relationship Id="rId13" Type="http://schemas.openxmlformats.org/officeDocument/2006/relationships/tags" Target="../tags/tag76.xml"/><Relationship Id="rId14" Type="http://schemas.openxmlformats.org/officeDocument/2006/relationships/tags" Target="../tags/tag77.xml"/><Relationship Id="rId15" Type="http://schemas.openxmlformats.org/officeDocument/2006/relationships/tags" Target="../tags/tag78.xml"/><Relationship Id="rId16" Type="http://schemas.openxmlformats.org/officeDocument/2006/relationships/tags" Target="../tags/tag79.xml"/><Relationship Id="rId17" Type="http://schemas.openxmlformats.org/officeDocument/2006/relationships/tags" Target="../tags/tag80.xml"/><Relationship Id="rId18" Type="http://schemas.openxmlformats.org/officeDocument/2006/relationships/tags" Target="../tags/tag81.xml"/><Relationship Id="rId19" Type="http://schemas.openxmlformats.org/officeDocument/2006/relationships/tags" Target="../tags/tag82.xml"/><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tags" Target="../tags/tag69.xml"/><Relationship Id="rId7" Type="http://schemas.openxmlformats.org/officeDocument/2006/relationships/tags" Target="../tags/tag70.xml"/><Relationship Id="rId8" Type="http://schemas.openxmlformats.org/officeDocument/2006/relationships/tags" Target="../tags/tag7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tags" Target="../tags/tag91.xml"/><Relationship Id="rId20" Type="http://schemas.openxmlformats.org/officeDocument/2006/relationships/slideLayout" Target="../slideLayouts/slideLayout7.xml"/><Relationship Id="rId21" Type="http://schemas.openxmlformats.org/officeDocument/2006/relationships/slide" Target="slide3.xml"/><Relationship Id="rId10" Type="http://schemas.openxmlformats.org/officeDocument/2006/relationships/tags" Target="../tags/tag92.xml"/><Relationship Id="rId11" Type="http://schemas.openxmlformats.org/officeDocument/2006/relationships/tags" Target="../tags/tag93.xml"/><Relationship Id="rId12" Type="http://schemas.openxmlformats.org/officeDocument/2006/relationships/tags" Target="../tags/tag94.xml"/><Relationship Id="rId13" Type="http://schemas.openxmlformats.org/officeDocument/2006/relationships/tags" Target="../tags/tag95.xml"/><Relationship Id="rId14" Type="http://schemas.openxmlformats.org/officeDocument/2006/relationships/tags" Target="../tags/tag96.xml"/><Relationship Id="rId15" Type="http://schemas.openxmlformats.org/officeDocument/2006/relationships/tags" Target="../tags/tag97.xml"/><Relationship Id="rId16" Type="http://schemas.openxmlformats.org/officeDocument/2006/relationships/tags" Target="../tags/tag98.xml"/><Relationship Id="rId17" Type="http://schemas.openxmlformats.org/officeDocument/2006/relationships/tags" Target="../tags/tag99.xml"/><Relationship Id="rId18" Type="http://schemas.openxmlformats.org/officeDocument/2006/relationships/tags" Target="../tags/tag100.xml"/><Relationship Id="rId19" Type="http://schemas.openxmlformats.org/officeDocument/2006/relationships/tags" Target="../tags/tag101.xml"/><Relationship Id="rId1" Type="http://schemas.openxmlformats.org/officeDocument/2006/relationships/tags" Target="../tags/tag83.xml"/><Relationship Id="rId2" Type="http://schemas.openxmlformats.org/officeDocument/2006/relationships/tags" Target="../tags/tag84.xml"/><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tags" Target="../tags/tag87.xml"/><Relationship Id="rId6" Type="http://schemas.openxmlformats.org/officeDocument/2006/relationships/tags" Target="../tags/tag88.xml"/><Relationship Id="rId7" Type="http://schemas.openxmlformats.org/officeDocument/2006/relationships/tags" Target="../tags/tag89.xml"/><Relationship Id="rId8" Type="http://schemas.openxmlformats.org/officeDocument/2006/relationships/tags" Target="../tags/tag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2700338" y="2781300"/>
            <a:ext cx="5543550" cy="665163"/>
          </a:xfrm>
        </p:spPr>
        <p:txBody>
          <a:bodyPr/>
          <a:lstStyle/>
          <a:p>
            <a:pPr algn="ctr" eaLnBrk="1" hangingPunct="1"/>
            <a:r>
              <a:rPr lang="zh-CN" altLang="en-US" sz="2400">
                <a:solidFill>
                  <a:srgbClr val="FFFFFF"/>
                </a:solidFill>
                <a:latin typeface="Arial" charset="0"/>
                <a:ea typeface="宋体" charset="-122"/>
              </a:rPr>
              <a:t>物联网系统的知识子系统的设计与实现</a:t>
            </a:r>
            <a:br>
              <a:rPr lang="zh-CN" altLang="en-US" sz="2400">
                <a:solidFill>
                  <a:srgbClr val="FFFFFF"/>
                </a:solidFill>
                <a:latin typeface="Arial" charset="0"/>
                <a:ea typeface="宋体" charset="-122"/>
              </a:rPr>
            </a:br>
            <a:endParaRPr lang="zh-CN" altLang="en-US" sz="2400">
              <a:solidFill>
                <a:srgbClr val="FFFFFF"/>
              </a:solidFill>
              <a:latin typeface="Arial" charset="0"/>
              <a:ea typeface="宋体" charset="-122"/>
            </a:endParaRPr>
          </a:p>
        </p:txBody>
      </p:sp>
      <p:sp>
        <p:nvSpPr>
          <p:cNvPr id="14339" name="Rectangle 3"/>
          <p:cNvSpPr>
            <a:spLocks noGrp="1" noChangeArrowheads="1"/>
          </p:cNvSpPr>
          <p:nvPr>
            <p:ph type="subTitle" idx="1"/>
          </p:nvPr>
        </p:nvSpPr>
        <p:spPr>
          <a:xfrm>
            <a:off x="4356100" y="3573463"/>
            <a:ext cx="4648200" cy="863600"/>
          </a:xfrm>
        </p:spPr>
        <p:txBody>
          <a:bodyPr/>
          <a:lstStyle/>
          <a:p>
            <a:pPr algn="l" eaLnBrk="1" hangingPunct="1">
              <a:lnSpc>
                <a:spcPts val="2400"/>
              </a:lnSpc>
              <a:buFont typeface="Wingdings" charset="2"/>
              <a:buNone/>
            </a:pPr>
            <a:r>
              <a:rPr lang="zh-CN" altLang="en-US" sz="2000" dirty="0">
                <a:ea typeface="宋体" charset="-122"/>
              </a:rPr>
              <a:t>姓名：陈辉 </a:t>
            </a:r>
            <a:r>
              <a:rPr lang="en-US" altLang="zh-CN" sz="2000" dirty="0">
                <a:latin typeface="黑体" charset="-122"/>
                <a:ea typeface="黑体" charset="-122"/>
                <a:cs typeface="造字工房悦黑体验版纤细体" charset="0"/>
                <a:sym typeface="造字工房悦黑体验版纤细体" charset="0"/>
              </a:rPr>
              <a:t>·2014111559</a:t>
            </a:r>
            <a:endParaRPr lang="en-US" altLang="zh-CN" sz="2000" dirty="0">
              <a:ea typeface="宋体" charset="-122"/>
            </a:endParaRPr>
          </a:p>
          <a:p>
            <a:pPr algn="l" eaLnBrk="1" hangingPunct="1">
              <a:lnSpc>
                <a:spcPts val="2400"/>
              </a:lnSpc>
              <a:buFont typeface="Wingdings" charset="2"/>
              <a:buNone/>
            </a:pPr>
            <a:r>
              <a:rPr lang="zh-CN" altLang="en-US" sz="2000" dirty="0">
                <a:ea typeface="宋体" charset="-122"/>
              </a:rPr>
              <a:t>导师：章洋</a:t>
            </a:r>
          </a:p>
        </p:txBody>
      </p:sp>
      <p:sp>
        <p:nvSpPr>
          <p:cNvPr id="14340" name="矩形 1"/>
          <p:cNvSpPr>
            <a:spLocks noChangeArrowheads="1"/>
          </p:cNvSpPr>
          <p:nvPr/>
        </p:nvSpPr>
        <p:spPr bwMode="auto">
          <a:xfrm>
            <a:off x="3132138" y="4868863"/>
            <a:ext cx="457200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150000"/>
              </a:lnSpc>
              <a:spcBef>
                <a:spcPct val="0"/>
              </a:spcBef>
              <a:buClrTx/>
              <a:buFontTx/>
              <a:buNone/>
            </a:pPr>
            <a:r>
              <a:rPr lang="zh-CN" altLang="en-US" sz="1800" dirty="0">
                <a:latin typeface="黑体" charset="-122"/>
                <a:ea typeface="黑体" charset="-122"/>
                <a:sym typeface="黑体" charset="-122"/>
              </a:rPr>
              <a:t>北京邮电大学</a:t>
            </a:r>
            <a:endParaRPr lang="en-US" altLang="zh-CN" sz="1800" dirty="0">
              <a:latin typeface="黑体" charset="-122"/>
              <a:ea typeface="黑体" charset="-122"/>
              <a:sym typeface="黑体" charset="-122"/>
            </a:endParaRPr>
          </a:p>
          <a:p>
            <a:pPr algn="ctr" eaLnBrk="1" hangingPunct="1">
              <a:lnSpc>
                <a:spcPct val="150000"/>
              </a:lnSpc>
              <a:spcBef>
                <a:spcPct val="0"/>
              </a:spcBef>
              <a:buClrTx/>
              <a:buFontTx/>
              <a:buNone/>
            </a:pPr>
            <a:r>
              <a:rPr lang="zh-CN" altLang="en-US" sz="1800" dirty="0">
                <a:latin typeface="黑体" charset="-122"/>
                <a:ea typeface="黑体" charset="-122"/>
                <a:sym typeface="黑体" charset="-122"/>
              </a:rPr>
              <a:t>网络与交换技术国家重点实验室</a:t>
            </a:r>
            <a:endParaRPr lang="en-US" altLang="zh-CN" sz="1800" dirty="0">
              <a:latin typeface="黑体" charset="-122"/>
              <a:ea typeface="黑体" charset="-122"/>
              <a:sym typeface="黑体" charset="-122"/>
            </a:endParaRPr>
          </a:p>
          <a:p>
            <a:pPr algn="ctr" eaLnBrk="1" hangingPunct="1">
              <a:lnSpc>
                <a:spcPct val="150000"/>
              </a:lnSpc>
              <a:spcBef>
                <a:spcPct val="0"/>
              </a:spcBef>
              <a:buClrTx/>
              <a:buFontTx/>
              <a:buNone/>
            </a:pPr>
            <a:r>
              <a:rPr lang="zh-CN" altLang="en-US" sz="1800" dirty="0">
                <a:latin typeface="黑体" charset="-122"/>
                <a:ea typeface="黑体" charset="-122"/>
                <a:sym typeface="黑体" charset="-122"/>
              </a:rPr>
              <a:t>网络服务基础研究中心</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smtClean="0">
                <a:ea typeface="宋体" charset="-122"/>
              </a:rPr>
              <a:t>知识管理模块</a:t>
            </a:r>
            <a:endParaRPr lang="zh-CN" altLang="en-US" dirty="0">
              <a:ea typeface="宋体" charset="-122"/>
            </a:endParaRPr>
          </a:p>
        </p:txBody>
      </p:sp>
      <p:sp>
        <p:nvSpPr>
          <p:cNvPr id="143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27653" name="TextBox 6"/>
          <p:cNvSpPr txBox="1">
            <a:spLocks noChangeArrowheads="1"/>
          </p:cNvSpPr>
          <p:nvPr/>
        </p:nvSpPr>
        <p:spPr bwMode="auto">
          <a:xfrm>
            <a:off x="539552" y="1484784"/>
            <a:ext cx="747326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endParaRPr lang="en-US" altLang="zh-CN" sz="1800" dirty="0" smtClean="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知识库存储：</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smtClean="0">
                <a:latin typeface="Arial" charset="0"/>
                <a:ea typeface="宋体" charset="-122"/>
              </a:rPr>
              <a:t>        </a:t>
            </a:r>
            <a:r>
              <a:rPr lang="en-US" altLang="zh-CN" sz="1800" b="0" dirty="0" smtClean="0">
                <a:latin typeface="Arial" charset="0"/>
                <a:ea typeface="宋体" charset="-122"/>
              </a:rPr>
              <a:t>Jena</a:t>
            </a:r>
            <a:r>
              <a:rPr lang="zh-CN" altLang="en-US" sz="1800" b="0" dirty="0" smtClean="0">
                <a:latin typeface="Arial" charset="0"/>
                <a:ea typeface="宋体" charset="-122"/>
              </a:rPr>
              <a:t>：语义</a:t>
            </a:r>
            <a:r>
              <a:rPr lang="en-US" altLang="zh-CN" sz="1800" b="0" dirty="0" smtClean="0">
                <a:latin typeface="Arial" charset="0"/>
                <a:ea typeface="宋体" charset="-122"/>
              </a:rPr>
              <a:t>Web</a:t>
            </a:r>
            <a:r>
              <a:rPr lang="zh-CN" altLang="en-US" sz="1800" b="0" dirty="0" smtClean="0">
                <a:latin typeface="Arial" charset="0"/>
                <a:ea typeface="宋体" charset="-122"/>
              </a:rPr>
              <a:t>框架，丰富的本体操作</a:t>
            </a:r>
            <a:r>
              <a:rPr lang="en-US" altLang="zh-CN" sz="1800" b="0" dirty="0" smtClean="0">
                <a:latin typeface="Arial" charset="0"/>
                <a:ea typeface="宋体" charset="-122"/>
              </a:rPr>
              <a:t>API</a:t>
            </a:r>
          </a:p>
          <a:p>
            <a:pPr eaLnBrk="1" hangingPunct="1">
              <a:lnSpc>
                <a:spcPct val="150000"/>
              </a:lnSpc>
              <a:spcBef>
                <a:spcPct val="0"/>
              </a:spcBef>
              <a:buClrTx/>
              <a:buFontTx/>
              <a:buNone/>
            </a:pPr>
            <a:r>
              <a:rPr lang="zh-CN" altLang="en-US" sz="1800" b="0" dirty="0" smtClean="0">
                <a:latin typeface="Arial" charset="0"/>
                <a:ea typeface="宋体" charset="-122"/>
              </a:rPr>
              <a:t>        </a:t>
            </a:r>
            <a:r>
              <a:rPr lang="en-US" altLang="zh-CN" sz="1800" b="0" dirty="0" smtClean="0">
                <a:latin typeface="Arial" charset="0"/>
                <a:ea typeface="宋体" charset="-122"/>
              </a:rPr>
              <a:t>TDB</a:t>
            </a:r>
            <a:r>
              <a:rPr lang="zh-CN" altLang="en-US" sz="1800" b="0" dirty="0" smtClean="0">
                <a:latin typeface="Arial" charset="0"/>
                <a:ea typeface="宋体" charset="-122"/>
              </a:rPr>
              <a:t>：本体存储引擎，基于文件的存储数据库</a:t>
            </a:r>
            <a:endParaRPr lang="en-US" altLang="zh-CN" sz="1800" b="0" dirty="0" smtClean="0">
              <a:latin typeface="Arial" charset="0"/>
              <a:ea typeface="宋体" charset="-122"/>
            </a:endParaRPr>
          </a:p>
          <a:p>
            <a:pPr eaLnBrk="1" hangingPunct="1">
              <a:lnSpc>
                <a:spcPct val="150000"/>
              </a:lnSpc>
              <a:spcBef>
                <a:spcPct val="0"/>
              </a:spcBef>
              <a:buClrTx/>
              <a:buFontTx/>
              <a:buNone/>
            </a:pPr>
            <a:r>
              <a:rPr lang="en-US" altLang="zh-CN" sz="1800" b="0" dirty="0">
                <a:latin typeface="Arial" charset="0"/>
                <a:ea typeface="宋体" charset="-122"/>
              </a:rPr>
              <a:t>	</a:t>
            </a:r>
            <a:r>
              <a:rPr lang="zh-CN" altLang="en-US" sz="1800" b="0" dirty="0">
                <a:latin typeface="Arial" charset="0"/>
                <a:ea typeface="宋体" charset="-122"/>
              </a:rPr>
              <a:t> </a:t>
            </a:r>
            <a:r>
              <a:rPr lang="zh-CN" altLang="en-US" sz="1800" b="0" dirty="0" smtClean="0">
                <a:latin typeface="Arial" charset="0"/>
                <a:ea typeface="宋体" charset="-122"/>
              </a:rPr>
              <a:t>    数据集概念，将本体以数据集形式组织</a:t>
            </a:r>
            <a:endParaRPr lang="en-US" altLang="zh-CN" sz="1800" b="0" dirty="0" smtClean="0">
              <a:latin typeface="Arial" charset="0"/>
              <a:ea typeface="宋体" charset="-122"/>
            </a:endParaRPr>
          </a:p>
          <a:p>
            <a:pPr eaLnBrk="1" hangingPunct="1">
              <a:lnSpc>
                <a:spcPct val="150000"/>
              </a:lnSpc>
              <a:spcBef>
                <a:spcPct val="0"/>
              </a:spcBef>
              <a:buClrTx/>
              <a:buFontTx/>
              <a:buNone/>
            </a:pPr>
            <a:endParaRPr lang="en-US" altLang="zh-CN" sz="1800" b="0" dirty="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知识库查询：</a:t>
            </a:r>
            <a:endParaRPr lang="en-US" altLang="zh-CN" sz="1800" dirty="0" smtClean="0">
              <a:latin typeface="Arial" charset="0"/>
              <a:ea typeface="宋体" charset="-122"/>
            </a:endParaRPr>
          </a:p>
          <a:p>
            <a:pPr eaLnBrk="1" hangingPunct="1">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       </a:t>
            </a:r>
            <a:r>
              <a:rPr lang="en-US" altLang="zh-CN" sz="1800" b="0" dirty="0" smtClean="0">
                <a:latin typeface="Arial" charset="0"/>
                <a:ea typeface="宋体" charset="-122"/>
              </a:rPr>
              <a:t>SPARQL</a:t>
            </a:r>
            <a:r>
              <a:rPr lang="zh-CN" altLang="en-US" sz="1800" b="0" dirty="0" smtClean="0">
                <a:latin typeface="Arial" charset="0"/>
                <a:ea typeface="宋体" charset="-122"/>
              </a:rPr>
              <a:t>查询语言：</a:t>
            </a:r>
            <a:r>
              <a:rPr lang="en-US" altLang="zh-CN" sz="1800" b="0" dirty="0" smtClean="0">
                <a:latin typeface="Arial" charset="0"/>
                <a:ea typeface="宋体" charset="-122"/>
              </a:rPr>
              <a:t>W3C</a:t>
            </a:r>
            <a:r>
              <a:rPr lang="zh-CN" altLang="en-US" sz="1800" b="0" dirty="0" smtClean="0">
                <a:latin typeface="Arial" charset="0"/>
                <a:ea typeface="宋体" charset="-122"/>
              </a:rPr>
              <a:t>定义标准，</a:t>
            </a:r>
            <a:r>
              <a:rPr lang="en-US" altLang="zh-CN" sz="1800" b="0" dirty="0" smtClean="0">
                <a:latin typeface="Arial" charset="0"/>
                <a:ea typeface="宋体" charset="-122"/>
              </a:rPr>
              <a:t>TDB</a:t>
            </a:r>
            <a:r>
              <a:rPr lang="zh-CN" altLang="en-US" sz="1800" b="0" dirty="0" smtClean="0">
                <a:latin typeface="Arial" charset="0"/>
                <a:ea typeface="宋体" charset="-122"/>
              </a:rPr>
              <a:t>原生支持</a:t>
            </a:r>
            <a:endParaRPr lang="en-US" altLang="zh-CN" sz="1800" b="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en-US" altLang="zh-CN" sz="1800" b="0" dirty="0" smtClean="0">
                <a:latin typeface="Arial" charset="0"/>
                <a:ea typeface="宋体" charset="-122"/>
              </a:rPr>
              <a:t>ARQ</a:t>
            </a:r>
            <a:r>
              <a:rPr lang="zh-CN" altLang="en-US" sz="1800" b="0" dirty="0" smtClean="0">
                <a:latin typeface="Arial" charset="0"/>
                <a:ea typeface="宋体" charset="-122"/>
              </a:rPr>
              <a:t>： </a:t>
            </a:r>
            <a:r>
              <a:rPr lang="en-US" altLang="zh-CN" sz="1800" b="0" dirty="0" smtClean="0">
                <a:latin typeface="Arial" charset="0"/>
                <a:ea typeface="宋体" charset="-122"/>
              </a:rPr>
              <a:t>TDB</a:t>
            </a:r>
            <a:r>
              <a:rPr lang="zh-CN" altLang="en-US" sz="1800" b="0" dirty="0" smtClean="0">
                <a:latin typeface="Arial" charset="0"/>
                <a:ea typeface="宋体" charset="-122"/>
              </a:rPr>
              <a:t>的</a:t>
            </a:r>
            <a:r>
              <a:rPr lang="en-US" altLang="zh-CN" sz="1800" b="0" dirty="0" smtClean="0">
                <a:latin typeface="Arial" charset="0"/>
                <a:ea typeface="宋体" charset="-122"/>
              </a:rPr>
              <a:t>SPARQL</a:t>
            </a:r>
            <a:r>
              <a:rPr lang="zh-CN" altLang="en-US" sz="1800" b="0" dirty="0" smtClean="0">
                <a:latin typeface="Arial" charset="0"/>
                <a:ea typeface="宋体" charset="-122"/>
              </a:rPr>
              <a:t>原生支持引擎，基于数据集的查询更新方案</a:t>
            </a:r>
            <a:endParaRPr lang="en-US" altLang="zh-CN" sz="1800" b="0" dirty="0">
              <a:latin typeface="Arial" charset="0"/>
              <a:ea typeface="宋体" charset="-122"/>
            </a:endParaRPr>
          </a:p>
          <a:p>
            <a:pPr eaLnBrk="1" hangingPunct="1">
              <a:spcBef>
                <a:spcPct val="0"/>
              </a:spcBef>
              <a:buClrTx/>
              <a:buFontTx/>
              <a:buNone/>
            </a:pPr>
            <a:endParaRPr lang="en-US" altLang="zh-CN" sz="1800" dirty="0" smtClean="0">
              <a:latin typeface="Arial" charset="0"/>
              <a:ea typeface="宋体" charset="-122"/>
            </a:endParaRPr>
          </a:p>
          <a:p>
            <a:pPr eaLnBrk="1" hangingPunct="1">
              <a:spcBef>
                <a:spcPct val="0"/>
              </a:spcBef>
              <a:buClrTx/>
              <a:buFontTx/>
              <a:buNone/>
            </a:pPr>
            <a:endParaRPr lang="en-US" altLang="zh-CN"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p:txBody>
      </p:sp>
    </p:spTree>
    <p:extLst>
      <p:ext uri="{BB962C8B-B14F-4D97-AF65-F5344CB8AC3E}">
        <p14:creationId xmlns:p14="http://schemas.microsoft.com/office/powerpoint/2010/main" val="1191873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知识</a:t>
            </a:r>
            <a:r>
              <a:rPr lang="zh-CN" altLang="en-US" dirty="0" smtClean="0">
                <a:ea typeface="宋体" charset="-122"/>
              </a:rPr>
              <a:t>管理模块</a:t>
            </a:r>
            <a:endParaRPr lang="zh-CN" altLang="en-US" dirty="0">
              <a:ea typeface="宋体" charset="-122"/>
            </a:endParaRPr>
          </a:p>
        </p:txBody>
      </p:sp>
      <p:sp>
        <p:nvSpPr>
          <p:cNvPr id="26626" name="TextBox 3"/>
          <p:cNvSpPr txBox="1">
            <a:spLocks noChangeArrowheads="1"/>
          </p:cNvSpPr>
          <p:nvPr/>
        </p:nvSpPr>
        <p:spPr bwMode="auto">
          <a:xfrm>
            <a:off x="3230563" y="5619750"/>
            <a:ext cx="1967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3-2</a:t>
            </a:r>
            <a:r>
              <a:rPr lang="zh-CN" altLang="en-US" sz="1800" b="0" dirty="0" smtClean="0">
                <a:solidFill>
                  <a:srgbClr val="001933"/>
                </a:solidFill>
                <a:latin typeface="Arial" charset="0"/>
                <a:ea typeface="宋体" charset="-122"/>
              </a:rPr>
              <a:t> 功能流程图</a:t>
            </a:r>
            <a:endParaRPr lang="zh-CN" altLang="en-US" sz="1800" b="0" dirty="0">
              <a:solidFill>
                <a:srgbClr val="001933"/>
              </a:solidFill>
              <a:latin typeface="Arial" charset="0"/>
              <a:ea typeface="宋体" charset="-122"/>
            </a:endParaRPr>
          </a:p>
        </p:txBody>
      </p:sp>
      <p:pic>
        <p:nvPicPr>
          <p:cNvPr id="5" name="图片 4"/>
          <p:cNvPicPr/>
          <p:nvPr/>
        </p:nvPicPr>
        <p:blipFill>
          <a:blip r:embed="rId3"/>
          <a:stretch>
            <a:fillRect/>
          </a:stretch>
        </p:blipFill>
        <p:spPr>
          <a:xfrm>
            <a:off x="971600" y="1335044"/>
            <a:ext cx="2720340" cy="3908425"/>
          </a:xfrm>
          <a:prstGeom prst="rect">
            <a:avLst/>
          </a:prstGeom>
        </p:spPr>
      </p:pic>
      <p:pic>
        <p:nvPicPr>
          <p:cNvPr id="6" name="图片 5"/>
          <p:cNvPicPr/>
          <p:nvPr/>
        </p:nvPicPr>
        <p:blipFill>
          <a:blip r:embed="rId4"/>
          <a:stretch>
            <a:fillRect/>
          </a:stretch>
        </p:blipFill>
        <p:spPr>
          <a:xfrm>
            <a:off x="4572000" y="1335044"/>
            <a:ext cx="3024336" cy="3908425"/>
          </a:xfrm>
          <a:prstGeom prst="rect">
            <a:avLst/>
          </a:prstGeom>
        </p:spPr>
      </p:pic>
    </p:spTree>
    <p:extLst>
      <p:ext uri="{BB962C8B-B14F-4D97-AF65-F5344CB8AC3E}">
        <p14:creationId xmlns:p14="http://schemas.microsoft.com/office/powerpoint/2010/main" val="1903453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smtClean="0">
                <a:ea typeface="宋体" charset="-122"/>
              </a:rPr>
              <a:t>推理模块</a:t>
            </a:r>
            <a:endParaRPr lang="zh-CN" altLang="en-US" dirty="0">
              <a:ea typeface="宋体" charset="-122"/>
            </a:endParaRPr>
          </a:p>
        </p:txBody>
      </p:sp>
      <p:sp>
        <p:nvSpPr>
          <p:cNvPr id="143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27653" name="TextBox 6"/>
          <p:cNvSpPr txBox="1">
            <a:spLocks noChangeArrowheads="1"/>
          </p:cNvSpPr>
          <p:nvPr/>
        </p:nvSpPr>
        <p:spPr bwMode="auto">
          <a:xfrm>
            <a:off x="395536" y="1502688"/>
            <a:ext cx="6237605"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dirty="0" smtClean="0">
                <a:latin typeface="Arial" charset="0"/>
                <a:ea typeface="宋体" charset="-122"/>
              </a:rPr>
              <a:t>目标解析：</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 主题信息获取，用于订阅事件</a:t>
            </a:r>
            <a:endParaRPr lang="en-US" altLang="zh-CN" sz="1800" b="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 知识对象映射，查询知识库，获取与目标相关领域知识</a:t>
            </a:r>
            <a:endParaRPr lang="en-US" altLang="zh-CN" sz="1800" b="0" dirty="0" smtClean="0">
              <a:latin typeface="Arial" charset="0"/>
              <a:ea typeface="宋体" charset="-122"/>
            </a:endParaRPr>
          </a:p>
          <a:p>
            <a:pPr eaLnBrk="1" hangingPunct="1">
              <a:lnSpc>
                <a:spcPct val="150000"/>
              </a:lnSpc>
              <a:spcBef>
                <a:spcPct val="0"/>
              </a:spcBef>
              <a:buClrTx/>
              <a:buFontTx/>
              <a:buNone/>
            </a:pPr>
            <a:r>
              <a:rPr lang="zh-CN" altLang="en-US" sz="1800" b="0" dirty="0" smtClean="0">
                <a:latin typeface="Arial" charset="0"/>
                <a:ea typeface="宋体" charset="-122"/>
              </a:rPr>
              <a:t>        目标一阶表达式转化，用于目标事件发现</a:t>
            </a:r>
            <a:endParaRPr lang="en-US" altLang="zh-CN" sz="1800" b="0" dirty="0" smtClean="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事件映射：</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事件对象生成</a:t>
            </a:r>
            <a:endParaRPr lang="en-US" altLang="zh-CN" sz="1800" b="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映射知识库中相关实例</a:t>
            </a:r>
            <a:endParaRPr lang="en-US" altLang="zh-CN" sz="1800" b="0" dirty="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范围推理：</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目标范围推理，用于事件过滤</a:t>
            </a:r>
            <a:endParaRPr lang="en-US" altLang="zh-CN" sz="1800" b="0" dirty="0">
              <a:latin typeface="Arial" charset="0"/>
              <a:ea typeface="宋体" charset="-122"/>
            </a:endParaRPr>
          </a:p>
          <a:p>
            <a:pPr eaLnBrk="1" hangingPunct="1">
              <a:lnSpc>
                <a:spcPct val="150000"/>
              </a:lnSpc>
              <a:spcBef>
                <a:spcPct val="0"/>
              </a:spcBef>
              <a:buClrTx/>
              <a:buNone/>
            </a:pPr>
            <a:r>
              <a:rPr lang="zh-CN" altLang="en-US" sz="1800" dirty="0" smtClean="0">
                <a:latin typeface="Arial" charset="0"/>
                <a:ea typeface="宋体" charset="-122"/>
              </a:rPr>
              <a:t>目标事件发现：</a:t>
            </a:r>
            <a:endParaRPr lang="en-US" altLang="zh-CN" sz="1800" b="0" dirty="0" smtClean="0">
              <a:latin typeface="Arial" charset="0"/>
              <a:ea typeface="宋体" charset="-122"/>
            </a:endParaRPr>
          </a:p>
          <a:p>
            <a:pPr eaLnBrk="1" hangingPunct="1">
              <a:lnSpc>
                <a:spcPct val="150000"/>
              </a:lnSpc>
              <a:spcBef>
                <a:spcPct val="0"/>
              </a:spcBef>
              <a:buClrTx/>
              <a:buFontTx/>
              <a:buNone/>
            </a:pPr>
            <a:r>
              <a:rPr lang="zh-CN" altLang="en-US" sz="1800" b="0" dirty="0" smtClean="0">
                <a:latin typeface="Arial" charset="0"/>
                <a:ea typeface="宋体" charset="-122"/>
              </a:rPr>
              <a:t>        目标一阶表达式推理证明，结果存储</a:t>
            </a: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p:txBody>
      </p:sp>
    </p:spTree>
    <p:extLst>
      <p:ext uri="{BB962C8B-B14F-4D97-AF65-F5344CB8AC3E}">
        <p14:creationId xmlns:p14="http://schemas.microsoft.com/office/powerpoint/2010/main" val="2039005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推理模块</a:t>
            </a:r>
          </a:p>
        </p:txBody>
      </p:sp>
      <p:sp>
        <p:nvSpPr>
          <p:cNvPr id="26626" name="TextBox 3"/>
          <p:cNvSpPr txBox="1">
            <a:spLocks noChangeArrowheads="1"/>
          </p:cNvSpPr>
          <p:nvPr/>
        </p:nvSpPr>
        <p:spPr bwMode="auto">
          <a:xfrm>
            <a:off x="3230563" y="5619750"/>
            <a:ext cx="2428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3-3</a:t>
            </a:r>
            <a:r>
              <a:rPr lang="zh-CN" altLang="en-US" sz="1800" b="0" dirty="0" smtClean="0">
                <a:solidFill>
                  <a:srgbClr val="001933"/>
                </a:solidFill>
                <a:latin typeface="Arial" charset="0"/>
                <a:ea typeface="宋体" charset="-122"/>
              </a:rPr>
              <a:t> 目标解析流程图</a:t>
            </a:r>
            <a:endParaRPr lang="zh-CN" altLang="en-US" sz="1800" b="0" dirty="0">
              <a:solidFill>
                <a:srgbClr val="001933"/>
              </a:solidFill>
              <a:latin typeface="Arial" charset="0"/>
              <a:ea typeface="宋体" charset="-122"/>
            </a:endParaRPr>
          </a:p>
        </p:txBody>
      </p:sp>
      <p:pic>
        <p:nvPicPr>
          <p:cNvPr id="6" name="图片 5"/>
          <p:cNvPicPr/>
          <p:nvPr/>
        </p:nvPicPr>
        <p:blipFill>
          <a:blip r:embed="rId3"/>
          <a:stretch>
            <a:fillRect/>
          </a:stretch>
        </p:blipFill>
        <p:spPr>
          <a:xfrm>
            <a:off x="2737966" y="1316355"/>
            <a:ext cx="3778250" cy="42252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推理模块</a:t>
            </a:r>
          </a:p>
        </p:txBody>
      </p:sp>
      <p:sp>
        <p:nvSpPr>
          <p:cNvPr id="26626" name="TextBox 3"/>
          <p:cNvSpPr txBox="1">
            <a:spLocks noChangeArrowheads="1"/>
          </p:cNvSpPr>
          <p:nvPr/>
        </p:nvSpPr>
        <p:spPr bwMode="auto">
          <a:xfrm>
            <a:off x="3230563" y="5619750"/>
            <a:ext cx="28905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3-4</a:t>
            </a:r>
            <a:r>
              <a:rPr lang="zh-CN" altLang="en-US" sz="1800" b="0" dirty="0" smtClean="0">
                <a:solidFill>
                  <a:srgbClr val="001933"/>
                </a:solidFill>
                <a:latin typeface="Arial" charset="0"/>
                <a:ea typeface="宋体" charset="-122"/>
              </a:rPr>
              <a:t> 一阶逻辑转化流程图</a:t>
            </a:r>
            <a:endParaRPr lang="zh-CN" altLang="en-US" sz="1800" b="0" dirty="0">
              <a:solidFill>
                <a:srgbClr val="001933"/>
              </a:solidFill>
              <a:latin typeface="Arial" charset="0"/>
              <a:ea typeface="宋体" charset="-122"/>
            </a:endParaRPr>
          </a:p>
        </p:txBody>
      </p:sp>
      <p:pic>
        <p:nvPicPr>
          <p:cNvPr id="7" name="图片 6"/>
          <p:cNvPicPr/>
          <p:nvPr/>
        </p:nvPicPr>
        <p:blipFill>
          <a:blip r:embed="rId3"/>
          <a:stretch>
            <a:fillRect/>
          </a:stretch>
        </p:blipFill>
        <p:spPr>
          <a:xfrm>
            <a:off x="3088576" y="1268761"/>
            <a:ext cx="3571656" cy="3948082"/>
          </a:xfrm>
          <a:prstGeom prst="rect">
            <a:avLst/>
          </a:prstGeom>
        </p:spPr>
      </p:pic>
    </p:spTree>
    <p:extLst>
      <p:ext uri="{BB962C8B-B14F-4D97-AF65-F5344CB8AC3E}">
        <p14:creationId xmlns:p14="http://schemas.microsoft.com/office/powerpoint/2010/main" val="210610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推理模块</a:t>
            </a:r>
          </a:p>
        </p:txBody>
      </p:sp>
      <p:sp>
        <p:nvSpPr>
          <p:cNvPr id="14339" name="TextBox 3"/>
          <p:cNvSpPr txBox="1">
            <a:spLocks noChangeArrowheads="1"/>
          </p:cNvSpPr>
          <p:nvPr/>
        </p:nvSpPr>
        <p:spPr bwMode="auto">
          <a:xfrm>
            <a:off x="5216525" y="5651500"/>
            <a:ext cx="1967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dirty="0">
                <a:solidFill>
                  <a:srgbClr val="001933"/>
                </a:solidFill>
                <a:ea typeface="宋体" charset="-122"/>
              </a:rPr>
              <a:t>图</a:t>
            </a:r>
            <a:r>
              <a:rPr lang="en-US" altLang="zh-CN" dirty="0" smtClean="0">
                <a:solidFill>
                  <a:srgbClr val="001933"/>
                </a:solidFill>
                <a:ea typeface="宋体" charset="-122"/>
              </a:rPr>
              <a:t>3-5</a:t>
            </a:r>
            <a:r>
              <a:rPr lang="zh-CN" altLang="en-US" dirty="0" smtClean="0">
                <a:solidFill>
                  <a:srgbClr val="001933"/>
                </a:solidFill>
                <a:ea typeface="宋体" charset="-122"/>
              </a:rPr>
              <a:t> 目标验证图</a:t>
            </a:r>
            <a:endParaRPr lang="zh-CN" altLang="en-US" dirty="0">
              <a:solidFill>
                <a:srgbClr val="001933"/>
              </a:solidFill>
              <a:ea typeface="宋体" charset="-122"/>
            </a:endParaRPr>
          </a:p>
        </p:txBody>
      </p:sp>
      <p:sp>
        <p:nvSpPr>
          <p:cNvPr id="143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14342" name="TextBox 6"/>
          <p:cNvSpPr txBox="1">
            <a:spLocks noChangeArrowheads="1"/>
          </p:cNvSpPr>
          <p:nvPr/>
        </p:nvSpPr>
        <p:spPr bwMode="auto">
          <a:xfrm>
            <a:off x="250825" y="1928813"/>
            <a:ext cx="4429418"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b="1" dirty="0" smtClean="0">
                <a:ea typeface="宋体" charset="-122"/>
              </a:rPr>
              <a:t>目标事件验证：</a:t>
            </a:r>
            <a:endParaRPr lang="en-US" altLang="zh-CN" b="1" dirty="0">
              <a:ea typeface="宋体" charset="-122"/>
            </a:endParaRPr>
          </a:p>
          <a:p>
            <a:pPr eaLnBrk="1" hangingPunct="1"/>
            <a:endParaRPr lang="en-US" altLang="zh-CN" b="1" dirty="0">
              <a:ea typeface="宋体" charset="-122"/>
            </a:endParaRPr>
          </a:p>
          <a:p>
            <a:pPr eaLnBrk="1" hangingPunct="1">
              <a:lnSpc>
                <a:spcPct val="150000"/>
              </a:lnSpc>
            </a:pPr>
            <a:r>
              <a:rPr lang="zh-CN" altLang="en-US" dirty="0">
                <a:ea typeface="宋体" charset="-122"/>
              </a:rPr>
              <a:t>        </a:t>
            </a:r>
            <a:r>
              <a:rPr lang="zh-CN" altLang="en-US" dirty="0" smtClean="0">
                <a:ea typeface="宋体" charset="-122"/>
              </a:rPr>
              <a:t>目标一阶表达式：</a:t>
            </a:r>
            <a:r>
              <a:rPr lang="en-US" altLang="zh-CN" dirty="0" smtClean="0">
                <a:ea typeface="宋体" charset="-122"/>
              </a:rPr>
              <a:t>Z3</a:t>
            </a:r>
            <a:r>
              <a:rPr lang="zh-CN" altLang="en-US" dirty="0" smtClean="0">
                <a:ea typeface="宋体" charset="-122"/>
              </a:rPr>
              <a:t>布尔表达式对象</a:t>
            </a:r>
            <a:endParaRPr lang="en-US" altLang="zh-CN" dirty="0">
              <a:ea typeface="宋体" charset="-122"/>
            </a:endParaRPr>
          </a:p>
          <a:p>
            <a:pPr eaLnBrk="1" hangingPunct="1">
              <a:lnSpc>
                <a:spcPct val="150000"/>
              </a:lnSpc>
            </a:pPr>
            <a:r>
              <a:rPr lang="zh-CN" altLang="en-US" dirty="0">
                <a:ea typeface="宋体" charset="-122"/>
              </a:rPr>
              <a:t>        </a:t>
            </a:r>
            <a:r>
              <a:rPr lang="en-US" altLang="zh-CN" dirty="0" smtClean="0">
                <a:ea typeface="宋体" charset="-122"/>
              </a:rPr>
              <a:t>Solver</a:t>
            </a:r>
            <a:r>
              <a:rPr lang="zh-CN" altLang="en-US" dirty="0" smtClean="0">
                <a:ea typeface="宋体" charset="-122"/>
              </a:rPr>
              <a:t>：</a:t>
            </a:r>
            <a:r>
              <a:rPr lang="en-US" altLang="zh-CN" dirty="0" smtClean="0">
                <a:ea typeface="宋体" charset="-122"/>
              </a:rPr>
              <a:t>Z3</a:t>
            </a:r>
            <a:r>
              <a:rPr lang="zh-CN" altLang="en-US" dirty="0" smtClean="0">
                <a:ea typeface="宋体" charset="-122"/>
              </a:rPr>
              <a:t>推理对象，一阶逻辑理论</a:t>
            </a:r>
            <a:endParaRPr lang="en-US" altLang="zh-CN" dirty="0" smtClean="0">
              <a:ea typeface="宋体" charset="-122"/>
            </a:endParaRPr>
          </a:p>
          <a:p>
            <a:pPr eaLnBrk="1" hangingPunct="1">
              <a:lnSpc>
                <a:spcPct val="150000"/>
              </a:lnSpc>
            </a:pPr>
            <a:r>
              <a:rPr lang="en-US" altLang="zh-CN" dirty="0">
                <a:ea typeface="宋体" charset="-122"/>
              </a:rPr>
              <a:t>	</a:t>
            </a:r>
            <a:r>
              <a:rPr lang="zh-CN" altLang="en-US" dirty="0">
                <a:ea typeface="宋体" charset="-122"/>
              </a:rPr>
              <a:t> </a:t>
            </a:r>
            <a:r>
              <a:rPr lang="zh-CN" altLang="en-US" dirty="0" smtClean="0">
                <a:ea typeface="宋体" charset="-122"/>
              </a:rPr>
              <a:t>      理论证明器。</a:t>
            </a:r>
            <a:endParaRPr lang="zh-CN" altLang="en-US" dirty="0">
              <a:ea typeface="宋体" charset="-122"/>
            </a:endParaRPr>
          </a:p>
        </p:txBody>
      </p:sp>
      <p:pic>
        <p:nvPicPr>
          <p:cNvPr id="7" name="图片 6"/>
          <p:cNvPicPr/>
          <p:nvPr/>
        </p:nvPicPr>
        <p:blipFill>
          <a:blip r:embed="rId2"/>
          <a:stretch>
            <a:fillRect/>
          </a:stretch>
        </p:blipFill>
        <p:spPr>
          <a:xfrm>
            <a:off x="5210220" y="1287145"/>
            <a:ext cx="2020570" cy="4239260"/>
          </a:xfrm>
          <a:prstGeom prst="rect">
            <a:avLst/>
          </a:prstGeom>
        </p:spPr>
      </p:pic>
    </p:spTree>
    <p:extLst>
      <p:ext uri="{BB962C8B-B14F-4D97-AF65-F5344CB8AC3E}">
        <p14:creationId xmlns:p14="http://schemas.microsoft.com/office/powerpoint/2010/main" val="684713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31746"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47"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31748" name="MH_Number_2" descr="#wm#_48_07_*Z">
            <a:hlinkClick r:id="rId22"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31749"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0" name="MH_Entry_2">
            <a:hlinkClick r:id="rId22"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需求分析</a:t>
            </a:r>
          </a:p>
        </p:txBody>
      </p:sp>
      <p:sp>
        <p:nvSpPr>
          <p:cNvPr id="31751" name="MH_Number_3" descr="#wm#_48_07_*Z">
            <a:hlinkClick r:id="rId22" action="ppaction://hlinksldjump"/>
          </p:cNvPr>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31752"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3" name="MH_Entry_3">
            <a:hlinkClick r:id="rId22" action="ppaction://hlinksldjump"/>
          </p:cNvPr>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31754"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4</a:t>
            </a:r>
            <a:endParaRPr lang="zh-CN" altLang="zh-CN" sz="2400">
              <a:solidFill>
                <a:srgbClr val="FFFFFF"/>
              </a:solidFill>
              <a:latin typeface="Arial" charset="0"/>
              <a:ea typeface="宋体" charset="-122"/>
              <a:cs typeface="Times New Roman" charset="0"/>
              <a:sym typeface="Arial" charset="0"/>
            </a:endParaRPr>
          </a:p>
        </p:txBody>
      </p:sp>
      <p:sp>
        <p:nvSpPr>
          <p:cNvPr id="31755"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6"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系统测试</a:t>
            </a:r>
          </a:p>
        </p:txBody>
      </p:sp>
      <p:sp>
        <p:nvSpPr>
          <p:cNvPr id="31757"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31758"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9"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dirty="0">
                <a:solidFill>
                  <a:schemeClr val="bg1"/>
                </a:solidFill>
                <a:ea typeface="宋体" charset="-122"/>
              </a:rPr>
              <a:t>系统测试</a:t>
            </a:r>
          </a:p>
        </p:txBody>
      </p:sp>
      <p:pic>
        <p:nvPicPr>
          <p:cNvPr id="8" name="图片 7"/>
          <p:cNvPicPr/>
          <p:nvPr/>
        </p:nvPicPr>
        <p:blipFill>
          <a:blip r:embed="rId4"/>
          <a:stretch>
            <a:fillRect/>
          </a:stretch>
        </p:blipFill>
        <p:spPr>
          <a:xfrm>
            <a:off x="2195736" y="1196752"/>
            <a:ext cx="4619148" cy="3965356"/>
          </a:xfrm>
          <a:prstGeom prst="rect">
            <a:avLst/>
          </a:prstGeom>
        </p:spPr>
      </p:pic>
      <p:sp>
        <p:nvSpPr>
          <p:cNvPr id="9" name="TextBox 5"/>
          <p:cNvSpPr txBox="1">
            <a:spLocks noChangeArrowheads="1"/>
          </p:cNvSpPr>
          <p:nvPr/>
        </p:nvSpPr>
        <p:spPr bwMode="auto">
          <a:xfrm>
            <a:off x="2879725" y="5300663"/>
            <a:ext cx="1736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3-6 </a:t>
            </a:r>
            <a:r>
              <a:rPr lang="zh-CN" altLang="en-US" sz="1800" b="0" dirty="0" smtClean="0">
                <a:latin typeface="Arial" charset="0"/>
                <a:ea typeface="宋体" charset="-122"/>
              </a:rPr>
              <a:t>建模结果</a:t>
            </a:r>
            <a:endParaRPr lang="zh-CN" altLang="en-US" sz="1800" b="0" dirty="0">
              <a:latin typeface="Arial" charset="0"/>
              <a:ea typeface="宋体"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Box 3"/>
          <p:cNvSpPr txBox="1">
            <a:spLocks noChangeArrowheads="1"/>
          </p:cNvSpPr>
          <p:nvPr/>
        </p:nvSpPr>
        <p:spPr bwMode="auto">
          <a:xfrm>
            <a:off x="2879725" y="5300663"/>
            <a:ext cx="335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3-7 </a:t>
            </a:r>
            <a:r>
              <a:rPr lang="zh-CN" altLang="en-US" sz="1800" b="0" dirty="0">
                <a:latin typeface="Arial" charset="0"/>
                <a:ea typeface="宋体" charset="-122"/>
              </a:rPr>
              <a:t>一阶逻辑转化测试结果一</a:t>
            </a:r>
          </a:p>
        </p:txBody>
      </p:sp>
      <p:sp>
        <p:nvSpPr>
          <p:cNvPr id="33794"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pic>
        <p:nvPicPr>
          <p:cNvPr id="33795"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821" y="1916832"/>
            <a:ext cx="6031917" cy="255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81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Box 3"/>
          <p:cNvSpPr txBox="1">
            <a:spLocks noChangeArrowheads="1"/>
          </p:cNvSpPr>
          <p:nvPr/>
        </p:nvSpPr>
        <p:spPr bwMode="auto">
          <a:xfrm>
            <a:off x="2879725" y="5300663"/>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a:latin typeface="Arial" charset="0"/>
                <a:ea typeface="宋体" charset="-122"/>
              </a:rPr>
              <a:t>3-8 </a:t>
            </a:r>
            <a:r>
              <a:rPr lang="zh-CN" altLang="en-US" sz="1800" b="0" dirty="0">
                <a:latin typeface="Arial" charset="0"/>
                <a:ea typeface="宋体" charset="-122"/>
              </a:rPr>
              <a:t>一阶逻辑转化测试结果二</a:t>
            </a:r>
          </a:p>
        </p:txBody>
      </p:sp>
      <p:sp>
        <p:nvSpPr>
          <p:cNvPr id="34818"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pic>
        <p:nvPicPr>
          <p:cNvPr id="34819"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844824"/>
            <a:ext cx="6048077" cy="272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381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1</a:t>
            </a:r>
            <a:endParaRPr lang="zh-CN" altLang="zh-CN" sz="2400">
              <a:solidFill>
                <a:srgbClr val="FFFFFF"/>
              </a:solidFill>
              <a:ea typeface="宋体" charset="-122"/>
              <a:cs typeface="Times New Roman" charset="0"/>
              <a:sym typeface="Arial" charset="0"/>
            </a:endParaRPr>
          </a:p>
        </p:txBody>
      </p:sp>
      <p:sp>
        <p:nvSpPr>
          <p:cNvPr id="15362"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63"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研究背景</a:t>
            </a:r>
          </a:p>
        </p:txBody>
      </p:sp>
      <p:sp>
        <p:nvSpPr>
          <p:cNvPr id="15364" name="MH_Number_2" descr="#wm#_48_07_*Z">
            <a:hlinkClick r:id="rId22"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2</a:t>
            </a:r>
            <a:endParaRPr lang="zh-CN" altLang="zh-CN" sz="2400">
              <a:solidFill>
                <a:srgbClr val="FFFFFF"/>
              </a:solidFill>
              <a:ea typeface="宋体" charset="-122"/>
              <a:cs typeface="Times New Roman" charset="0"/>
              <a:sym typeface="Arial" charset="0"/>
            </a:endParaRPr>
          </a:p>
        </p:txBody>
      </p:sp>
      <p:sp>
        <p:nvSpPr>
          <p:cNvPr id="15365"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66" name="MH_Entry_2">
            <a:hlinkClick r:id="rId22"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需求分析</a:t>
            </a:r>
          </a:p>
        </p:txBody>
      </p:sp>
      <p:sp>
        <p:nvSpPr>
          <p:cNvPr id="15367" name="MH_Number_3" descr="#wm#_48_07_*Z">
            <a:hlinkClick r:id="rId22" action="ppaction://hlinksldjump"/>
          </p:cNvPr>
          <p:cNvSpPr>
            <a:spLocks noChangeArrowheads="1"/>
          </p:cNvSpPr>
          <p:nvPr>
            <p:custDataLst>
              <p:tags r:id="rId8"/>
            </p:custDataLst>
          </p:nvPr>
        </p:nvSpPr>
        <p:spPr bwMode="auto">
          <a:xfrm>
            <a:off x="1698625" y="3530600"/>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3</a:t>
            </a:r>
            <a:endParaRPr lang="zh-CN" altLang="zh-CN" sz="2400">
              <a:solidFill>
                <a:srgbClr val="FFFFFF"/>
              </a:solidFill>
              <a:ea typeface="宋体" charset="-122"/>
              <a:cs typeface="Times New Roman" charset="0"/>
              <a:sym typeface="Arial" charset="0"/>
            </a:endParaRPr>
          </a:p>
        </p:txBody>
      </p:sp>
      <p:sp>
        <p:nvSpPr>
          <p:cNvPr id="15368"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69" name="MH_Entry_3">
            <a:hlinkClick r:id="rId22" action="ppaction://hlinksldjump"/>
          </p:cNvPr>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系统设计与实现</a:t>
            </a:r>
          </a:p>
        </p:txBody>
      </p:sp>
      <p:sp>
        <p:nvSpPr>
          <p:cNvPr id="15370" name="MH_Number_4" descr="#wm#_48_07_*Z">
            <a:hlinkClick r:id="rId23" action="ppaction://hlinksldjump"/>
          </p:cNvPr>
          <p:cNvSpPr>
            <a:spLocks noChangeArrowheads="1"/>
          </p:cNvSpPr>
          <p:nvPr>
            <p:custDataLst>
              <p:tags r:id="rId11"/>
            </p:custDataLst>
          </p:nvPr>
        </p:nvSpPr>
        <p:spPr bwMode="auto">
          <a:xfrm>
            <a:off x="1698625" y="4217988"/>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4</a:t>
            </a:r>
            <a:endParaRPr lang="zh-CN" altLang="zh-CN" sz="2400">
              <a:solidFill>
                <a:srgbClr val="FFFFFF"/>
              </a:solidFill>
              <a:ea typeface="宋体" charset="-122"/>
              <a:cs typeface="Times New Roman" charset="0"/>
              <a:sym typeface="Arial" charset="0"/>
            </a:endParaRPr>
          </a:p>
        </p:txBody>
      </p:sp>
      <p:sp>
        <p:nvSpPr>
          <p:cNvPr id="15371"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72" name="MH_Entry_4">
            <a:hlinkClick r:id="rId23" action="ppaction://hlinksldjump"/>
          </p:cNvPr>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系统测试</a:t>
            </a:r>
          </a:p>
        </p:txBody>
      </p:sp>
      <p:sp>
        <p:nvSpPr>
          <p:cNvPr id="15373" name="MH_Number_5" descr="#wm#_48_07_*Z">
            <a:hlinkClick r:id="rId24" action="ppaction://hlinksldjump"/>
          </p:cNvPr>
          <p:cNvSpPr>
            <a:spLocks noChangeArrowheads="1"/>
          </p:cNvSpPr>
          <p:nvPr>
            <p:custDataLst>
              <p:tags r:id="rId14"/>
            </p:custDataLst>
          </p:nvPr>
        </p:nvSpPr>
        <p:spPr bwMode="auto">
          <a:xfrm>
            <a:off x="1698625" y="4905375"/>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5</a:t>
            </a:r>
            <a:endParaRPr lang="zh-CN" altLang="zh-CN" sz="2400">
              <a:solidFill>
                <a:srgbClr val="FFFFFF"/>
              </a:solidFill>
              <a:ea typeface="宋体" charset="-122"/>
              <a:cs typeface="Times New Roman" charset="0"/>
              <a:sym typeface="Arial" charset="0"/>
            </a:endParaRPr>
          </a:p>
        </p:txBody>
      </p:sp>
      <p:sp>
        <p:nvSpPr>
          <p:cNvPr id="15374"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75" name="MH_Entry_5">
            <a:hlinkClick r:id="rId24" action="ppaction://hlinksldjump"/>
          </p:cNvPr>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dirty="0">
                <a:solidFill>
                  <a:schemeClr val="bg1"/>
                </a:solidFill>
                <a:ea typeface="宋体" charset="-122"/>
              </a:rPr>
              <a:t>系统测试</a:t>
            </a:r>
          </a:p>
        </p:txBody>
      </p:sp>
      <p:sp>
        <p:nvSpPr>
          <p:cNvPr id="32772" name="TextBox 5"/>
          <p:cNvSpPr txBox="1">
            <a:spLocks noChangeArrowheads="1"/>
          </p:cNvSpPr>
          <p:nvPr/>
        </p:nvSpPr>
        <p:spPr bwMode="auto">
          <a:xfrm>
            <a:off x="2879725" y="5300663"/>
            <a:ext cx="3121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3-9 </a:t>
            </a:r>
            <a:r>
              <a:rPr lang="zh-CN" altLang="en-US" sz="1800" b="0" dirty="0" smtClean="0">
                <a:latin typeface="Arial" charset="0"/>
                <a:ea typeface="宋体" charset="-122"/>
              </a:rPr>
              <a:t>目标推理功能测试</a:t>
            </a:r>
            <a:r>
              <a:rPr lang="zh-CN" altLang="en-US" sz="1800" b="0" dirty="0">
                <a:latin typeface="Arial" charset="0"/>
                <a:ea typeface="宋体" charset="-122"/>
              </a:rPr>
              <a:t>结果</a:t>
            </a:r>
          </a:p>
        </p:txBody>
      </p:sp>
      <p:pic>
        <p:nvPicPr>
          <p:cNvPr id="8" name="Picture 7"/>
          <p:cNvPicPr/>
          <p:nvPr/>
        </p:nvPicPr>
        <p:blipFill>
          <a:blip r:embed="rId4"/>
          <a:stretch>
            <a:fillRect/>
          </a:stretch>
        </p:blipFill>
        <p:spPr>
          <a:xfrm>
            <a:off x="4718348" y="1957473"/>
            <a:ext cx="3206452" cy="2927985"/>
          </a:xfrm>
          <a:prstGeom prst="rect">
            <a:avLst/>
          </a:prstGeom>
        </p:spPr>
      </p:pic>
      <p:pic>
        <p:nvPicPr>
          <p:cNvPr id="2" name="Picture 1"/>
          <p:cNvPicPr>
            <a:picLocks noChangeAspect="1"/>
          </p:cNvPicPr>
          <p:nvPr/>
        </p:nvPicPr>
        <p:blipFill>
          <a:blip r:embed="rId5"/>
          <a:stretch>
            <a:fillRect/>
          </a:stretch>
        </p:blipFill>
        <p:spPr>
          <a:xfrm>
            <a:off x="539552" y="1475517"/>
            <a:ext cx="3778324" cy="3617544"/>
          </a:xfrm>
          <a:prstGeom prst="rect">
            <a:avLst/>
          </a:prstGeom>
        </p:spPr>
      </p:pic>
    </p:spTree>
    <p:extLst>
      <p:ext uri="{BB962C8B-B14F-4D97-AF65-F5344CB8AC3E}">
        <p14:creationId xmlns:p14="http://schemas.microsoft.com/office/powerpoint/2010/main" val="10437158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3"/>
          <p:cNvSpPr txBox="1">
            <a:spLocks noChangeArrowheads="1"/>
          </p:cNvSpPr>
          <p:nvPr/>
        </p:nvSpPr>
        <p:spPr bwMode="auto">
          <a:xfrm>
            <a:off x="2879725" y="5300663"/>
            <a:ext cx="3245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3-10</a:t>
            </a:r>
            <a:r>
              <a:rPr lang="zh-CN" altLang="en-US" sz="1800" b="0" dirty="0" smtClean="0">
                <a:latin typeface="Arial" charset="0"/>
                <a:ea typeface="宋体" charset="-122"/>
              </a:rPr>
              <a:t> </a:t>
            </a:r>
            <a:r>
              <a:rPr lang="en-US" altLang="zh-CN" sz="1800" b="0" dirty="0" smtClean="0">
                <a:latin typeface="Arial" charset="0"/>
                <a:ea typeface="宋体" charset="-122"/>
              </a:rPr>
              <a:t>SPARQL</a:t>
            </a:r>
            <a:r>
              <a:rPr lang="zh-CN" altLang="en-US" sz="1800" b="0" dirty="0" smtClean="0">
                <a:latin typeface="Arial" charset="0"/>
                <a:ea typeface="宋体" charset="-122"/>
              </a:rPr>
              <a:t>查询测试</a:t>
            </a:r>
            <a:r>
              <a:rPr lang="zh-CN" altLang="en-US" sz="1800" b="0" dirty="0">
                <a:latin typeface="Arial" charset="0"/>
                <a:ea typeface="宋体" charset="-122"/>
              </a:rPr>
              <a:t>结果</a:t>
            </a:r>
          </a:p>
        </p:txBody>
      </p:sp>
      <p:sp>
        <p:nvSpPr>
          <p:cNvPr id="33796"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graphicFrame>
        <p:nvGraphicFramePr>
          <p:cNvPr id="11" name="图表 10"/>
          <p:cNvGraphicFramePr/>
          <p:nvPr>
            <p:extLst>
              <p:ext uri="{D42A27DB-BD31-4B8C-83A1-F6EECF244321}">
                <p14:modId xmlns:p14="http://schemas.microsoft.com/office/powerpoint/2010/main" val="278199272"/>
              </p:ext>
            </p:extLst>
          </p:nvPr>
        </p:nvGraphicFramePr>
        <p:xfrm>
          <a:off x="179512" y="2106607"/>
          <a:ext cx="3998513" cy="24193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p:cNvGraphicFramePr/>
          <p:nvPr>
            <p:extLst>
              <p:ext uri="{D42A27DB-BD31-4B8C-83A1-F6EECF244321}">
                <p14:modId xmlns:p14="http://schemas.microsoft.com/office/powerpoint/2010/main" val="1890722737"/>
              </p:ext>
            </p:extLst>
          </p:nvPr>
        </p:nvGraphicFramePr>
        <p:xfrm>
          <a:off x="4433138" y="2106607"/>
          <a:ext cx="4176464" cy="240182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3"/>
          <p:cNvSpPr txBox="1">
            <a:spLocks noChangeArrowheads="1"/>
          </p:cNvSpPr>
          <p:nvPr/>
        </p:nvSpPr>
        <p:spPr bwMode="auto">
          <a:xfrm>
            <a:off x="3112941" y="5301208"/>
            <a:ext cx="2309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3-11 </a:t>
            </a:r>
            <a:r>
              <a:rPr lang="zh-CN" altLang="en-US" sz="1800" b="0" dirty="0" smtClean="0">
                <a:latin typeface="Arial" charset="0"/>
                <a:ea typeface="宋体" charset="-122"/>
              </a:rPr>
              <a:t>推理测试</a:t>
            </a:r>
            <a:r>
              <a:rPr lang="zh-CN" altLang="en-US" sz="1800" b="0" dirty="0">
                <a:latin typeface="Arial" charset="0"/>
                <a:ea typeface="宋体" charset="-122"/>
              </a:rPr>
              <a:t>结果</a:t>
            </a:r>
          </a:p>
        </p:txBody>
      </p:sp>
      <p:sp>
        <p:nvSpPr>
          <p:cNvPr id="33796"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graphicFrame>
        <p:nvGraphicFramePr>
          <p:cNvPr id="4" name="图表 3"/>
          <p:cNvGraphicFramePr/>
          <p:nvPr>
            <p:extLst>
              <p:ext uri="{D42A27DB-BD31-4B8C-83A1-F6EECF244321}">
                <p14:modId xmlns:p14="http://schemas.microsoft.com/office/powerpoint/2010/main" val="52117813"/>
              </p:ext>
            </p:extLst>
          </p:nvPr>
        </p:nvGraphicFramePr>
        <p:xfrm>
          <a:off x="353132" y="2068658"/>
          <a:ext cx="4063528" cy="26480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1992176705"/>
              </p:ext>
            </p:extLst>
          </p:nvPr>
        </p:nvGraphicFramePr>
        <p:xfrm>
          <a:off x="4211960" y="2068658"/>
          <a:ext cx="4238625" cy="27038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080130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35842"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43"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35844" name="MH_Number_2" descr="#wm#_48_07_*Z">
            <a:hlinkClick r:id="rId22"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35845"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46" name="MH_Entry_2">
            <a:hlinkClick r:id="rId22"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需求分析</a:t>
            </a:r>
          </a:p>
        </p:txBody>
      </p:sp>
      <p:sp>
        <p:nvSpPr>
          <p:cNvPr id="35847" name="MH_Number_3" descr="#wm#_48_07_*Z">
            <a:hlinkClick r:id="rId22" action="ppaction://hlinksldjump"/>
          </p:cNvPr>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35848"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49" name="MH_Entry_3">
            <a:hlinkClick r:id="rId22" action="ppaction://hlinksldjump"/>
          </p:cNvPr>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35850" name="MH_Number_4" descr="#wm#_48_07_*Z">
            <a:hlinkClick r:id="rId23" action="ppaction://hlinksldjump"/>
          </p:cNvPr>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35851"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52" name="MH_Entry_4">
            <a:hlinkClick r:id="rId23" action="ppaction://hlinksldjump"/>
          </p:cNvPr>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系统测试</a:t>
            </a:r>
          </a:p>
        </p:txBody>
      </p:sp>
      <p:sp>
        <p:nvSpPr>
          <p:cNvPr id="35853"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5</a:t>
            </a:r>
            <a:endParaRPr lang="zh-CN" altLang="zh-CN" sz="2400">
              <a:solidFill>
                <a:srgbClr val="FFFFFF"/>
              </a:solidFill>
              <a:latin typeface="Arial" charset="0"/>
              <a:ea typeface="宋体" charset="-122"/>
              <a:cs typeface="Times New Roman" charset="0"/>
              <a:sym typeface="Arial" charset="0"/>
            </a:endParaRPr>
          </a:p>
        </p:txBody>
      </p:sp>
      <p:sp>
        <p:nvSpPr>
          <p:cNvPr id="35854"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55"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总结与展望</a:t>
            </a:r>
          </a:p>
        </p:txBody>
      </p:sp>
      <p:sp>
        <p:nvSpPr>
          <p:cNvPr id="36866" name="文本框 2"/>
          <p:cNvSpPr txBox="1">
            <a:spLocks noChangeArrowheads="1"/>
          </p:cNvSpPr>
          <p:nvPr/>
        </p:nvSpPr>
        <p:spPr bwMode="auto">
          <a:xfrm>
            <a:off x="900113" y="1773238"/>
            <a:ext cx="7416800"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spcAft>
                <a:spcPts val="600"/>
              </a:spcAft>
              <a:buClrTx/>
              <a:buFont typeface="Wingdings" charset="2"/>
              <a:buChar char="p"/>
            </a:pPr>
            <a:r>
              <a:rPr lang="zh-CN" altLang="en-US" sz="1800" b="0" dirty="0">
                <a:latin typeface="微软雅黑" charset="-122"/>
                <a:ea typeface="微软雅黑" charset="-122"/>
              </a:rPr>
              <a:t>工作总结</a:t>
            </a:r>
            <a:endParaRPr lang="en-US" altLang="zh-CN" sz="1800" b="0" dirty="0">
              <a:latin typeface="微软雅黑" charset="-122"/>
              <a:ea typeface="微软雅黑"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物联网资源与实例的存储、基于</a:t>
            </a:r>
            <a:r>
              <a:rPr lang="en-US" altLang="zh-CN" sz="1600" b="0" dirty="0" smtClean="0">
                <a:latin typeface="Arial" charset="0"/>
                <a:ea typeface="宋体" charset="-122"/>
              </a:rPr>
              <a:t>SPARQL</a:t>
            </a:r>
            <a:r>
              <a:rPr lang="zh-CN" altLang="en-US" sz="1600" b="0" dirty="0" smtClean="0">
                <a:latin typeface="Arial" charset="0"/>
                <a:ea typeface="宋体" charset="-122"/>
              </a:rPr>
              <a:t>的知识查询；</a:t>
            </a:r>
            <a:r>
              <a:rPr lang="zh-CN" altLang="zh-CN" sz="1600" b="0" dirty="0" smtClean="0">
                <a:latin typeface="Arial" charset="0"/>
                <a:ea typeface="宋体" charset="-122"/>
              </a:rPr>
              <a:t>通过</a:t>
            </a:r>
            <a:r>
              <a:rPr lang="zh-CN" altLang="zh-CN" sz="1600" b="0" dirty="0">
                <a:latin typeface="Arial" charset="0"/>
                <a:ea typeface="宋体" charset="-122"/>
              </a:rPr>
              <a:t>增加中间索引层，完成用户可视化知识与底层存储的本体知识的分门别类的</a:t>
            </a:r>
            <a:r>
              <a:rPr lang="zh-CN" altLang="zh-CN" sz="1600" b="0" dirty="0" smtClean="0">
                <a:latin typeface="Arial" charset="0"/>
                <a:ea typeface="宋体" charset="-122"/>
              </a:rPr>
              <a:t>关联</a:t>
            </a:r>
            <a:r>
              <a:rPr lang="zh-CN" altLang="en-US" sz="1600" b="0" dirty="0" smtClean="0">
                <a:latin typeface="Arial" charset="0"/>
                <a:ea typeface="宋体" charset="-122"/>
              </a:rPr>
              <a:t>；</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事件知识转化、事件与推理单元的映射；</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目标事件知识化、本体与一阶逻辑转化；</a:t>
            </a:r>
            <a:endParaRPr lang="en-US" altLang="zh-CN" sz="1600" b="0" dirty="0" smtClean="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基于</a:t>
            </a:r>
            <a:r>
              <a:rPr lang="en-US" altLang="zh-CN" sz="1600" b="0" dirty="0" smtClean="0">
                <a:latin typeface="Arial" charset="0"/>
                <a:ea typeface="宋体" charset="-122"/>
              </a:rPr>
              <a:t>SMT</a:t>
            </a:r>
            <a:r>
              <a:rPr lang="zh-CN" altLang="en-US" sz="1600" b="0" dirty="0" smtClean="0">
                <a:latin typeface="Arial" charset="0"/>
                <a:ea typeface="宋体" charset="-122"/>
              </a:rPr>
              <a:t>证明的目标事件发现；</a:t>
            </a:r>
            <a:endParaRPr lang="en-US" altLang="zh-CN" sz="1600" b="0" dirty="0" smtClean="0">
              <a:latin typeface="Arial" charset="0"/>
              <a:ea typeface="宋体" charset="-122"/>
            </a:endParaRPr>
          </a:p>
          <a:p>
            <a:pPr eaLnBrk="1" hangingPunct="1">
              <a:spcBef>
                <a:spcPct val="0"/>
              </a:spcBef>
              <a:spcAft>
                <a:spcPts val="600"/>
              </a:spcAft>
              <a:buClrTx/>
              <a:buFont typeface="Wingdings" charset="2"/>
              <a:buChar char="Ø"/>
            </a:pPr>
            <a:r>
              <a:rPr lang="en-US" altLang="zh-CN" sz="1600" b="0" dirty="0" smtClean="0">
                <a:latin typeface="Arial" charset="0"/>
                <a:ea typeface="宋体" charset="-122"/>
              </a:rPr>
              <a:t>Web</a:t>
            </a:r>
            <a:r>
              <a:rPr lang="zh-CN" altLang="en-US" sz="1600" b="0" dirty="0" smtClean="0">
                <a:latin typeface="Arial" charset="0"/>
                <a:ea typeface="宋体" charset="-122"/>
              </a:rPr>
              <a:t>前后端实现，用户界面，面向</a:t>
            </a:r>
            <a:r>
              <a:rPr lang="zh-CN" altLang="en-US" sz="1600" b="0" dirty="0">
                <a:latin typeface="Arial" charset="0"/>
                <a:ea typeface="宋体" charset="-122"/>
              </a:rPr>
              <a:t>用户的知识增、删、改、查</a:t>
            </a:r>
            <a:r>
              <a:rPr lang="zh-CN" altLang="en-US" sz="1600" b="0" dirty="0" smtClean="0">
                <a:latin typeface="Arial" charset="0"/>
                <a:ea typeface="宋体" charset="-122"/>
              </a:rPr>
              <a:t>；</a:t>
            </a:r>
            <a:endParaRPr lang="en-US" altLang="zh-CN" sz="1600" b="0" dirty="0" smtClean="0">
              <a:latin typeface="Arial" charset="0"/>
              <a:ea typeface="宋体" charset="-122"/>
            </a:endParaRPr>
          </a:p>
          <a:p>
            <a:pPr eaLnBrk="1" hangingPunct="1">
              <a:spcBef>
                <a:spcPct val="0"/>
              </a:spcBef>
              <a:spcAft>
                <a:spcPts val="600"/>
              </a:spcAft>
              <a:buClrTx/>
              <a:buFont typeface="Wingdings" charset="2"/>
              <a:buChar char="Ø"/>
            </a:pPr>
            <a:r>
              <a:rPr lang="en-US" altLang="zh-CN" sz="1600" b="0" dirty="0" smtClean="0">
                <a:latin typeface="Arial" charset="0"/>
                <a:ea typeface="宋体" charset="-122"/>
              </a:rPr>
              <a:t>1</a:t>
            </a:r>
            <a:r>
              <a:rPr lang="zh-CN" altLang="en-US" sz="1600" b="0" dirty="0" smtClean="0">
                <a:latin typeface="Arial" charset="0"/>
                <a:ea typeface="宋体" charset="-122"/>
              </a:rPr>
              <a:t>万</a:t>
            </a:r>
            <a:r>
              <a:rPr lang="en-US" altLang="zh-CN" sz="1600" b="0" dirty="0" smtClean="0">
                <a:latin typeface="Arial" charset="0"/>
                <a:ea typeface="宋体" charset="-122"/>
              </a:rPr>
              <a:t>+</a:t>
            </a:r>
            <a:r>
              <a:rPr lang="zh-CN" altLang="en-US" sz="1600" b="0" dirty="0" smtClean="0">
                <a:latin typeface="Arial" charset="0"/>
                <a:ea typeface="宋体" charset="-122"/>
              </a:rPr>
              <a:t>代码量。</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endParaRPr lang="en-US" altLang="zh-CN" sz="1600" b="0" dirty="0">
              <a:latin typeface="Arial" charset="0"/>
              <a:ea typeface="宋体"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总结与展望</a:t>
            </a:r>
          </a:p>
        </p:txBody>
      </p:sp>
      <p:sp>
        <p:nvSpPr>
          <p:cNvPr id="36866" name="文本框 2"/>
          <p:cNvSpPr txBox="1">
            <a:spLocks noChangeArrowheads="1"/>
          </p:cNvSpPr>
          <p:nvPr/>
        </p:nvSpPr>
        <p:spPr bwMode="auto">
          <a:xfrm>
            <a:off x="900113" y="1700808"/>
            <a:ext cx="74168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spcAft>
                <a:spcPts val="600"/>
              </a:spcAft>
              <a:buClrTx/>
              <a:buFont typeface="Wingdings" charset="2"/>
              <a:buChar char="p"/>
            </a:pPr>
            <a:r>
              <a:rPr lang="zh-CN" altLang="en-US" sz="1800" b="0" dirty="0">
                <a:latin typeface="微软雅黑" charset="-122"/>
                <a:ea typeface="微软雅黑" charset="-122"/>
              </a:rPr>
              <a:t>工作展望</a:t>
            </a:r>
            <a:endParaRPr lang="en-US" altLang="zh-CN" sz="1800" b="0" dirty="0">
              <a:latin typeface="微软雅黑" charset="-122"/>
              <a:ea typeface="微软雅黑" charset="-122"/>
            </a:endParaRPr>
          </a:p>
          <a:p>
            <a:pPr eaLnBrk="1" hangingPunct="1">
              <a:spcBef>
                <a:spcPct val="0"/>
              </a:spcBef>
              <a:spcAft>
                <a:spcPts val="600"/>
              </a:spcAft>
              <a:buClrTx/>
              <a:buFont typeface="Wingdings" charset="2"/>
              <a:buChar char="Ø"/>
            </a:pPr>
            <a:r>
              <a:rPr lang="zh-CN" altLang="en-US" sz="1600" b="0" dirty="0">
                <a:latin typeface="Arial" charset="0"/>
                <a:ea typeface="宋体" charset="-122"/>
              </a:rPr>
              <a:t>实现分布式知识</a:t>
            </a:r>
            <a:r>
              <a:rPr lang="zh-CN" altLang="en-US" sz="1600" b="0" dirty="0">
                <a:latin typeface="Arial" charset="0"/>
                <a:ea typeface="宋体" charset="-122"/>
              </a:rPr>
              <a:t>管理；</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实现推理并行化，</a:t>
            </a:r>
            <a:r>
              <a:rPr lang="zh-CN" altLang="en-US" sz="1600" b="0" dirty="0" smtClean="0">
                <a:latin typeface="Arial" charset="0"/>
                <a:ea typeface="宋体" charset="-122"/>
              </a:rPr>
              <a:t>提高</a:t>
            </a:r>
            <a:r>
              <a:rPr lang="zh-CN" altLang="en-US" sz="1600" b="0" dirty="0">
                <a:latin typeface="Arial" charset="0"/>
                <a:ea typeface="宋体" charset="-122"/>
              </a:rPr>
              <a:t>推理模块事件处理性能；</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a:latin typeface="Arial" charset="0"/>
                <a:ea typeface="宋体" charset="-122"/>
              </a:rPr>
              <a:t>提高</a:t>
            </a:r>
            <a:r>
              <a:rPr lang="en-US" altLang="zh-CN" sz="1600" b="0" dirty="0">
                <a:latin typeface="Arial" charset="0"/>
                <a:ea typeface="宋体" charset="-122"/>
              </a:rPr>
              <a:t>SPARQL</a:t>
            </a:r>
            <a:r>
              <a:rPr lang="zh-CN" altLang="en-US" sz="1600" b="0" dirty="0">
                <a:latin typeface="Arial" charset="0"/>
                <a:ea typeface="宋体" charset="-122"/>
              </a:rPr>
              <a:t>查询</a:t>
            </a:r>
            <a:r>
              <a:rPr lang="zh-CN" altLang="en-US" sz="1600" b="0" dirty="0" smtClean="0">
                <a:latin typeface="Arial" charset="0"/>
                <a:ea typeface="宋体" charset="-122"/>
              </a:rPr>
              <a:t>性能。</a:t>
            </a:r>
            <a:endParaRPr lang="en-US" altLang="zh-CN" sz="1600" b="0" dirty="0">
              <a:latin typeface="Arial" charset="0"/>
              <a:ea typeface="宋体" charset="-122"/>
            </a:endParaRPr>
          </a:p>
          <a:p>
            <a:pPr marL="0" marR="0" lvl="0" indent="0" defTabSz="914400" eaLnBrk="1" fontAlgn="auto" latinLnBrk="0" hangingPunct="1">
              <a:lnSpc>
                <a:spcPct val="100000"/>
              </a:lnSpc>
              <a:spcBef>
                <a:spcPct val="0"/>
              </a:spcBef>
              <a:spcAft>
                <a:spcPts val="600"/>
              </a:spcAft>
              <a:buClrTx/>
              <a:buSzTx/>
              <a:buFontTx/>
              <a:buNone/>
              <a:tabLst/>
              <a:defRPr/>
            </a:pPr>
            <a:endParaRPr lang="en-US" altLang="zh-CN" sz="1600" b="0" dirty="0">
              <a:latin typeface="Arial" charset="0"/>
              <a:ea typeface="宋体" charset="-122"/>
            </a:endParaRPr>
          </a:p>
        </p:txBody>
      </p:sp>
    </p:spTree>
    <p:extLst>
      <p:ext uri="{BB962C8B-B14F-4D97-AF65-F5344CB8AC3E}">
        <p14:creationId xmlns:p14="http://schemas.microsoft.com/office/powerpoint/2010/main" val="29294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WordArt 2"/>
          <p:cNvSpPr>
            <a:spLocks noChangeArrowheads="1" noChangeShapeType="1" noTextEdit="1"/>
          </p:cNvSpPr>
          <p:nvPr/>
        </p:nvSpPr>
        <p:spPr bwMode="gray">
          <a:xfrm>
            <a:off x="2987675" y="2852738"/>
            <a:ext cx="4953000" cy="685800"/>
          </a:xfrm>
          <a:prstGeom prst="rect">
            <a:avLst/>
          </a:prstGeom>
        </p:spPr>
        <p:txBody>
          <a:bodyPr wrap="none" fromWordArt="1">
            <a:prstTxWarp prst="textDeflate">
              <a:avLst>
                <a:gd name="adj" fmla="val 0"/>
              </a:avLst>
            </a:prstTxWarp>
          </a:bodyPr>
          <a:lstStyle/>
          <a:p>
            <a:pPr algn="ctr"/>
            <a:r>
              <a:rPr lang="en-US" altLang="zh-CN" sz="3600" b="1" kern="10">
                <a:ln w="19050">
                  <a:solidFill>
                    <a:srgbClr val="FFFFFF"/>
                  </a:solidFill>
                  <a:round/>
                  <a:headEnd/>
                  <a:tailEnd/>
                </a:ln>
                <a:gradFill rotWithShape="1">
                  <a:gsLst>
                    <a:gs pos="0">
                      <a:schemeClr val="accent1"/>
                    </a:gs>
                    <a:gs pos="100000">
                      <a:schemeClr val="accent2"/>
                    </a:gs>
                  </a:gsLst>
                  <a:lin ang="0" scaled="1"/>
                </a:gradFill>
                <a:effectLst>
                  <a:outerShdw blurRad="63500" dist="53882" dir="2700000" algn="ctr" rotWithShape="0">
                    <a:schemeClr val="tx1">
                      <a:alpha val="50000"/>
                    </a:schemeClr>
                  </a:outerShdw>
                </a:effectLst>
                <a:ea typeface="Arial" charset="0"/>
                <a:cs typeface="Arial" charset="0"/>
              </a:rPr>
              <a:t>Thank You !</a:t>
            </a:r>
            <a:endParaRPr lang="zh-CN" altLang="en-US" sz="3600" b="1" kern="10">
              <a:ln w="19050">
                <a:solidFill>
                  <a:srgbClr val="FFFFFF"/>
                </a:solidFill>
                <a:round/>
                <a:headEnd/>
                <a:tailEnd/>
              </a:ln>
              <a:gradFill rotWithShape="1">
                <a:gsLst>
                  <a:gs pos="0">
                    <a:schemeClr val="accent1"/>
                  </a:gs>
                  <a:gs pos="100000">
                    <a:schemeClr val="accent2"/>
                  </a:gs>
                </a:gsLst>
                <a:lin ang="0" scaled="1"/>
              </a:gradFill>
              <a:effectLst>
                <a:outerShdw blurRad="63500" dist="53882" dir="2700000" algn="ctr" rotWithShape="0">
                  <a:schemeClr val="tx1">
                    <a:alpha val="50000"/>
                  </a:schemeClr>
                </a:outerShdw>
              </a:effectLst>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0898"/>
                                        </p:tgtEl>
                                        <p:attrNameLst>
                                          <p:attrName>style.visibility</p:attrName>
                                        </p:attrNameLst>
                                      </p:cBhvr>
                                      <p:to>
                                        <p:strVal val="visible"/>
                                      </p:to>
                                    </p:set>
                                    <p:anim calcmode="lin" valueType="num">
                                      <p:cBhvr>
                                        <p:cTn id="7" dur="500" fill="hold"/>
                                        <p:tgtEl>
                                          <p:spTgt spid="80898"/>
                                        </p:tgtEl>
                                        <p:attrNameLst>
                                          <p:attrName>ppt_w</p:attrName>
                                        </p:attrNameLst>
                                      </p:cBhvr>
                                      <p:tavLst>
                                        <p:tav tm="0">
                                          <p:val>
                                            <p:fltVal val="0"/>
                                          </p:val>
                                        </p:tav>
                                        <p:tav tm="100000">
                                          <p:val>
                                            <p:strVal val="#ppt_w"/>
                                          </p:val>
                                        </p:tav>
                                      </p:tavLst>
                                    </p:anim>
                                    <p:anim calcmode="lin" valueType="num">
                                      <p:cBhvr>
                                        <p:cTn id="8" dur="500" fill="hold"/>
                                        <p:tgtEl>
                                          <p:spTgt spid="80898"/>
                                        </p:tgtEl>
                                        <p:attrNameLst>
                                          <p:attrName>ppt_h</p:attrName>
                                        </p:attrNameLst>
                                      </p:cBhvr>
                                      <p:tavLst>
                                        <p:tav tm="0">
                                          <p:val>
                                            <p:fltVal val="0"/>
                                          </p:val>
                                        </p:tav>
                                        <p:tav tm="100000">
                                          <p:val>
                                            <p:strVal val="#ppt_h"/>
                                          </p:val>
                                        </p:tav>
                                      </p:tavLst>
                                    </p:anim>
                                    <p:animEffect transition="in" filter="fade">
                                      <p:cBhvr>
                                        <p:cTn id="9"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MH_Number_1" descr="#wm#_48_07_*Z"/>
          <p:cNvSpPr>
            <a:spLocks noChangeArrowheads="1"/>
          </p:cNvSpPr>
          <p:nvPr>
            <p:custDataLst>
              <p:tags r:id="rId2"/>
            </p:custDataLst>
          </p:nvPr>
        </p:nvSpPr>
        <p:spPr bwMode="auto">
          <a:xfrm>
            <a:off x="1698625" y="2157413"/>
            <a:ext cx="376238" cy="376237"/>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1</a:t>
            </a:r>
            <a:endParaRPr lang="zh-CN" altLang="zh-CN" sz="2400">
              <a:solidFill>
                <a:srgbClr val="FFFFFF"/>
              </a:solidFill>
              <a:latin typeface="Arial" charset="0"/>
              <a:ea typeface="宋体" charset="-122"/>
              <a:cs typeface="Times New Roman" charset="0"/>
              <a:sym typeface="Arial" charset="0"/>
            </a:endParaRPr>
          </a:p>
        </p:txBody>
      </p:sp>
      <p:sp>
        <p:nvSpPr>
          <p:cNvPr id="16386"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87" name="MH_Entry_1"/>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研究背景</a:t>
            </a:r>
          </a:p>
        </p:txBody>
      </p:sp>
      <p:sp>
        <p:nvSpPr>
          <p:cNvPr id="16388" name="MH_Number_2" descr="#wm#_48_07_*Z"/>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16389"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0" name="MH_Entry_2"/>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dirty="0">
                <a:solidFill>
                  <a:srgbClr val="ABABAB"/>
                </a:solidFill>
                <a:latin typeface="Arial" charset="0"/>
                <a:ea typeface="宋体" charset="-122"/>
              </a:rPr>
              <a:t>需求分析</a:t>
            </a:r>
          </a:p>
        </p:txBody>
      </p:sp>
      <p:sp>
        <p:nvSpPr>
          <p:cNvPr id="16391" name="MH_Number_3" descr="#wm#_48_07_*Z"/>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16392"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3" name="MH_Entry_3"/>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16394"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16395"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6"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系统测试</a:t>
            </a:r>
          </a:p>
        </p:txBody>
      </p:sp>
      <p:sp>
        <p:nvSpPr>
          <p:cNvPr id="16397"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16398"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9"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MH_PageTitle"/>
          <p:cNvSpPr>
            <a:spLocks noGrp="1"/>
          </p:cNvSpPr>
          <p:nvPr>
            <p:ph type="title"/>
            <p:custDataLst>
              <p:tags r:id="rId2"/>
            </p:custDataLst>
          </p:nvPr>
        </p:nvSpPr>
        <p:spPr/>
        <p:txBody>
          <a:bodyPr/>
          <a:lstStyle/>
          <a:p>
            <a:r>
              <a:rPr lang="zh-CN" altLang="en-US">
                <a:ea typeface="宋体" charset="-122"/>
              </a:rPr>
              <a:t>物联网</a:t>
            </a:r>
            <a:endParaRPr lang="zh-CN" altLang="zh-CN">
              <a:ea typeface="宋体" charset="-122"/>
            </a:endParaRPr>
          </a:p>
        </p:txBody>
      </p:sp>
      <p:grpSp>
        <p:nvGrpSpPr>
          <p:cNvPr id="17410" name="组合 11"/>
          <p:cNvGrpSpPr>
            <a:grpSpLocks/>
          </p:cNvGrpSpPr>
          <p:nvPr/>
        </p:nvGrpSpPr>
        <p:grpSpPr bwMode="auto">
          <a:xfrm>
            <a:off x="1835150" y="2009775"/>
            <a:ext cx="5789613" cy="3651250"/>
            <a:chOff x="1878732" y="2009775"/>
            <a:chExt cx="5789613" cy="3651473"/>
          </a:xfrm>
        </p:grpSpPr>
        <p:sp>
          <p:nvSpPr>
            <p:cNvPr id="4" name="MH_SubTitle_4"/>
            <p:cNvSpPr/>
            <p:nvPr>
              <p:custDataLst>
                <p:tags r:id="rId3"/>
              </p:custDataLst>
            </p:nvPr>
          </p:nvSpPr>
          <p:spPr>
            <a:xfrm>
              <a:off x="4056782" y="2162184"/>
              <a:ext cx="1052513" cy="1000186"/>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108000"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1100" dirty="0" smtClean="0">
                  <a:solidFill>
                    <a:srgbClr val="FFFFFF"/>
                  </a:solidFill>
                  <a:latin typeface="微软雅黑" charset="-122"/>
                  <a:ea typeface="微软雅黑" charset="-122"/>
                </a:rPr>
                <a:t>传感数据</a:t>
              </a:r>
              <a:endParaRPr lang="en-US" altLang="zh-CN" sz="1100" dirty="0" smtClean="0">
                <a:solidFill>
                  <a:srgbClr val="FFFFFF"/>
                </a:solidFill>
                <a:latin typeface="微软雅黑" charset="-122"/>
                <a:ea typeface="微软雅黑" charset="-122"/>
              </a:endParaRPr>
            </a:p>
          </p:txBody>
        </p:sp>
        <p:sp>
          <p:nvSpPr>
            <p:cNvPr id="5" name="MH_SubTitle_3"/>
            <p:cNvSpPr/>
            <p:nvPr>
              <p:custDataLst>
                <p:tags r:id="rId4"/>
              </p:custDataLst>
            </p:nvPr>
          </p:nvSpPr>
          <p:spPr>
            <a:xfrm>
              <a:off x="4690195" y="2770234"/>
              <a:ext cx="1000125" cy="1001773"/>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1100" dirty="0" smtClean="0">
                  <a:solidFill>
                    <a:srgbClr val="FFFFFF"/>
                  </a:solidFill>
                  <a:latin typeface="微软雅黑" panose="020B0503020204020204" pitchFamily="34" charset="-122"/>
                  <a:ea typeface="微软雅黑" panose="020B0503020204020204" pitchFamily="34" charset="-122"/>
                </a:rPr>
                <a:t>知识化</a:t>
              </a:r>
              <a:endParaRPr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6" name="MH_SubTitle_2"/>
            <p:cNvSpPr/>
            <p:nvPr>
              <p:custDataLst>
                <p:tags r:id="rId5"/>
              </p:custDataLst>
            </p:nvPr>
          </p:nvSpPr>
          <p:spPr>
            <a:xfrm>
              <a:off x="3283670" y="2821038"/>
              <a:ext cx="1547812" cy="1547907"/>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2000" dirty="0" smtClean="0">
                  <a:solidFill>
                    <a:srgbClr val="FFFFFF"/>
                  </a:solidFill>
                  <a:latin typeface="微软雅黑" panose="020B0503020204020204" pitchFamily="34" charset="-122"/>
                  <a:ea typeface="微软雅黑" panose="020B0503020204020204" pitchFamily="34" charset="-122"/>
                </a:rPr>
                <a:t>管理</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7" name="MH_SubTitle_1"/>
            <p:cNvSpPr/>
            <p:nvPr>
              <p:custDataLst>
                <p:tags r:id="rId6"/>
              </p:custDataLst>
            </p:nvPr>
          </p:nvSpPr>
          <p:spPr>
            <a:xfrm>
              <a:off x="4337770" y="3632299"/>
              <a:ext cx="1260475" cy="1260552"/>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1600" dirty="0" smtClean="0">
                  <a:solidFill>
                    <a:srgbClr val="FFFFFF"/>
                  </a:solidFill>
                  <a:latin typeface="微软雅黑" charset="-122"/>
                  <a:ea typeface="微软雅黑" charset="-122"/>
                </a:rPr>
                <a:t>应用</a:t>
              </a:r>
              <a:endParaRPr lang="en-US" altLang="zh-CN" sz="1600" dirty="0" smtClean="0">
                <a:solidFill>
                  <a:srgbClr val="FFFFFF"/>
                </a:solidFill>
                <a:latin typeface="微软雅黑" charset="-122"/>
                <a:ea typeface="微软雅黑" charset="-122"/>
              </a:endParaRPr>
            </a:p>
          </p:txBody>
        </p:sp>
        <p:cxnSp>
          <p:nvCxnSpPr>
            <p:cNvPr id="27" name="MH_Other_1"/>
            <p:cNvCxnSpPr/>
            <p:nvPr>
              <p:custDataLst>
                <p:tags r:id="rId7"/>
              </p:custDataLst>
            </p:nvPr>
          </p:nvCxnSpPr>
          <p:spPr>
            <a:xfrm>
              <a:off x="5207720" y="4622960"/>
              <a:ext cx="390525"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sp>
          <p:nvSpPr>
            <p:cNvPr id="17416" name="MH_Text_1"/>
            <p:cNvSpPr>
              <a:spLocks noChangeArrowheads="1"/>
            </p:cNvSpPr>
            <p:nvPr>
              <p:custDataLst>
                <p:tags r:id="rId8"/>
              </p:custDataLst>
            </p:nvPr>
          </p:nvSpPr>
          <p:spPr bwMode="auto">
            <a:xfrm>
              <a:off x="5652220" y="4334017"/>
              <a:ext cx="2016125" cy="58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dirty="0" smtClean="0">
                  <a:solidFill>
                    <a:srgbClr val="007AF5"/>
                  </a:solidFill>
                  <a:latin typeface="微软雅黑" charset="-122"/>
                  <a:ea typeface="微软雅黑" charset="-122"/>
                </a:rPr>
                <a:t>知识利用</a:t>
              </a:r>
              <a:endParaRPr lang="da-DK" altLang="zh-CN" sz="2000" b="0" dirty="0">
                <a:solidFill>
                  <a:srgbClr val="007AF5"/>
                </a:solidFill>
                <a:latin typeface="微软雅黑" charset="-122"/>
                <a:ea typeface="微软雅黑" charset="-122"/>
              </a:endParaRPr>
            </a:p>
          </p:txBody>
        </p:sp>
        <p:cxnSp>
          <p:nvCxnSpPr>
            <p:cNvPr id="33" name="MH_Other_2"/>
            <p:cNvCxnSpPr/>
            <p:nvPr>
              <p:custDataLst>
                <p:tags r:id="rId9"/>
              </p:custDataLst>
            </p:nvPr>
          </p:nvCxnSpPr>
          <p:spPr>
            <a:xfrm>
              <a:off x="5510932" y="3019487"/>
              <a:ext cx="368300"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sp>
          <p:nvSpPr>
            <p:cNvPr id="17418" name="MH_Text_3"/>
            <p:cNvSpPr>
              <a:spLocks noChangeArrowheads="1"/>
            </p:cNvSpPr>
            <p:nvPr>
              <p:custDataLst>
                <p:tags r:id="rId10"/>
              </p:custDataLst>
            </p:nvPr>
          </p:nvSpPr>
          <p:spPr bwMode="auto">
            <a:xfrm>
              <a:off x="6012582" y="2730544"/>
              <a:ext cx="1182688" cy="58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0000"/>
                </a:lnSpc>
                <a:spcBef>
                  <a:spcPct val="0"/>
                </a:spcBef>
                <a:buClrTx/>
                <a:buFontTx/>
                <a:buNone/>
              </a:pPr>
              <a:r>
                <a:rPr lang="zh-CN" altLang="en-US" sz="1900" b="0" dirty="0" smtClean="0">
                  <a:solidFill>
                    <a:srgbClr val="007AF5"/>
                  </a:solidFill>
                  <a:latin typeface="微软雅黑" charset="-122"/>
                  <a:ea typeface="微软雅黑" charset="-122"/>
                </a:rPr>
                <a:t>资源模型</a:t>
              </a:r>
              <a:endParaRPr lang="da-DK" altLang="zh-CN" sz="1900" b="0" dirty="0">
                <a:solidFill>
                  <a:srgbClr val="007AF5"/>
                </a:solidFill>
                <a:latin typeface="微软雅黑" charset="-122"/>
                <a:ea typeface="微软雅黑" charset="-122"/>
              </a:endParaRPr>
            </a:p>
          </p:txBody>
        </p:sp>
        <p:cxnSp>
          <p:nvCxnSpPr>
            <p:cNvPr id="37" name="MH_Other_3"/>
            <p:cNvCxnSpPr/>
            <p:nvPr>
              <p:custDataLst>
                <p:tags r:id="rId11"/>
              </p:custDataLst>
            </p:nvPr>
          </p:nvCxnSpPr>
          <p:spPr>
            <a:xfrm>
              <a:off x="3156670" y="3772008"/>
              <a:ext cx="368300"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cxnSp>
          <p:nvCxnSpPr>
            <p:cNvPr id="38" name="MH_Other_4"/>
            <p:cNvCxnSpPr/>
            <p:nvPr>
              <p:custDataLst>
                <p:tags r:id="rId12"/>
              </p:custDataLst>
            </p:nvPr>
          </p:nvCxnSpPr>
          <p:spPr>
            <a:xfrm>
              <a:off x="4069482" y="2295542"/>
              <a:ext cx="368300"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sp>
          <p:nvSpPr>
            <p:cNvPr id="17421" name="MH_Text_2"/>
            <p:cNvSpPr>
              <a:spLocks noChangeArrowheads="1"/>
            </p:cNvSpPr>
            <p:nvPr>
              <p:custDataLst>
                <p:tags r:id="rId13"/>
              </p:custDataLst>
            </p:nvPr>
          </p:nvSpPr>
          <p:spPr bwMode="auto">
            <a:xfrm>
              <a:off x="1878732" y="3468777"/>
              <a:ext cx="1181100" cy="58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lnSpc>
                  <a:spcPct val="90000"/>
                </a:lnSpc>
                <a:spcBef>
                  <a:spcPct val="0"/>
                </a:spcBef>
                <a:buClrTx/>
                <a:buFontTx/>
                <a:buNone/>
              </a:pPr>
              <a:r>
                <a:rPr lang="zh-CN" altLang="en-US" sz="1700" b="0" dirty="0" smtClean="0">
                  <a:solidFill>
                    <a:srgbClr val="007AF5"/>
                  </a:solidFill>
                  <a:latin typeface="微软雅黑" charset="-122"/>
                  <a:ea typeface="微软雅黑" charset="-122"/>
                </a:rPr>
                <a:t>存储</a:t>
              </a:r>
              <a:endParaRPr lang="en-US" altLang="zh-CN" sz="1700" b="0" dirty="0" smtClean="0">
                <a:solidFill>
                  <a:srgbClr val="007AF5"/>
                </a:solidFill>
                <a:latin typeface="微软雅黑" charset="-122"/>
                <a:ea typeface="微软雅黑" charset="-122"/>
              </a:endParaRPr>
            </a:p>
            <a:p>
              <a:pPr algn="r" eaLnBrk="1" hangingPunct="1">
                <a:lnSpc>
                  <a:spcPct val="90000"/>
                </a:lnSpc>
                <a:spcBef>
                  <a:spcPct val="0"/>
                </a:spcBef>
                <a:buClrTx/>
                <a:buFontTx/>
                <a:buNone/>
              </a:pPr>
              <a:r>
                <a:rPr lang="zh-CN" altLang="en-US" sz="1700" b="0" dirty="0" smtClean="0">
                  <a:solidFill>
                    <a:srgbClr val="007AF5"/>
                  </a:solidFill>
                  <a:latin typeface="微软雅黑" charset="-122"/>
                  <a:ea typeface="微软雅黑" charset="-122"/>
                </a:rPr>
                <a:t>查询</a:t>
              </a:r>
              <a:endParaRPr lang="da-DK" altLang="zh-CN" sz="1700" b="0" dirty="0">
                <a:solidFill>
                  <a:srgbClr val="007AF5"/>
                </a:solidFill>
                <a:latin typeface="微软雅黑" charset="-122"/>
                <a:ea typeface="微软雅黑" charset="-122"/>
              </a:endParaRPr>
            </a:p>
          </p:txBody>
        </p:sp>
        <p:sp>
          <p:nvSpPr>
            <p:cNvPr id="17422" name="MH_Text_4"/>
            <p:cNvSpPr>
              <a:spLocks noChangeArrowheads="1"/>
            </p:cNvSpPr>
            <p:nvPr>
              <p:custDataLst>
                <p:tags r:id="rId14"/>
              </p:custDataLst>
            </p:nvPr>
          </p:nvSpPr>
          <p:spPr bwMode="auto">
            <a:xfrm>
              <a:off x="2469282" y="2009775"/>
              <a:ext cx="1382713" cy="58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lnSpc>
                  <a:spcPct val="90000"/>
                </a:lnSpc>
                <a:spcBef>
                  <a:spcPct val="0"/>
                </a:spcBef>
                <a:buClrTx/>
                <a:buFontTx/>
                <a:buNone/>
              </a:pPr>
              <a:r>
                <a:rPr lang="zh-CN" altLang="en-US" sz="1700" b="0" dirty="0" smtClean="0">
                  <a:solidFill>
                    <a:srgbClr val="007AF5"/>
                  </a:solidFill>
                  <a:latin typeface="微软雅黑" charset="-122"/>
                  <a:ea typeface="微软雅黑" charset="-122"/>
                </a:rPr>
                <a:t>海量、异构</a:t>
              </a:r>
              <a:endParaRPr lang="da-DK" altLang="zh-CN" sz="1700" b="0" dirty="0">
                <a:solidFill>
                  <a:srgbClr val="007AF5"/>
                </a:solidFill>
                <a:latin typeface="微软雅黑" charset="-122"/>
                <a:ea typeface="微软雅黑" charset="-122"/>
              </a:endParaRPr>
            </a:p>
          </p:txBody>
        </p:sp>
        <p:sp>
          <p:nvSpPr>
            <p:cNvPr id="19" name="KSO_Shape"/>
            <p:cNvSpPr/>
            <p:nvPr/>
          </p:nvSpPr>
          <p:spPr>
            <a:xfrm>
              <a:off x="3118570" y="4054600"/>
              <a:ext cx="1606550" cy="1606648"/>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rgbClr val="02A0D8"/>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2800" dirty="0" smtClean="0">
                  <a:solidFill>
                    <a:schemeClr val="bg1"/>
                  </a:solidFill>
                  <a:latin typeface="Verdana" charset="0"/>
                  <a:ea typeface="宋体" charset="-122"/>
                </a:rPr>
                <a:t>事件处理</a:t>
              </a:r>
            </a:p>
          </p:txBody>
        </p:sp>
      </p:gr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MH_Other_1"/>
          <p:cNvSpPr/>
          <p:nvPr>
            <p:custDataLst>
              <p:tags r:id="rId2"/>
            </p:custDataLst>
          </p:nvPr>
        </p:nvSpPr>
        <p:spPr>
          <a:xfrm>
            <a:off x="3032125" y="3630613"/>
            <a:ext cx="2093913" cy="477837"/>
          </a:xfrm>
          <a:prstGeom prst="cube">
            <a:avLst>
              <a:gd name="adj" fmla="val 42396"/>
            </a:avLst>
          </a:prstGeom>
          <a:solidFill>
            <a:schemeClr val="accent1"/>
          </a:solidFill>
          <a:ln w="127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31" name="MH_Other_2"/>
          <p:cNvSpPr/>
          <p:nvPr>
            <p:custDataLst>
              <p:tags r:id="rId3"/>
            </p:custDataLst>
          </p:nvPr>
        </p:nvSpPr>
        <p:spPr>
          <a:xfrm>
            <a:off x="2627784" y="3726594"/>
            <a:ext cx="1764788" cy="1844266"/>
          </a:xfrm>
          <a:custGeom>
            <a:avLst/>
            <a:gdLst>
              <a:gd name="connsiteX0" fmla="*/ 266339 w 1764788"/>
              <a:gd name="connsiteY0" fmla="*/ 1384475 h 1844266"/>
              <a:gd name="connsiteX1" fmla="*/ 203546 w 1764788"/>
              <a:gd name="connsiteY1" fmla="*/ 1500210 h 1844266"/>
              <a:gd name="connsiteX2" fmla="*/ 1022270 w 1764788"/>
              <a:gd name="connsiteY2" fmla="*/ 1500210 h 1844266"/>
              <a:gd name="connsiteX3" fmla="*/ 1043597 w 1764788"/>
              <a:gd name="connsiteY3" fmla="*/ 1509044 h 1844266"/>
              <a:gd name="connsiteX4" fmla="*/ 1096331 w 1764788"/>
              <a:gd name="connsiteY4" fmla="*/ 1388011 h 1844266"/>
              <a:gd name="connsiteX5" fmla="*/ 274875 w 1764788"/>
              <a:gd name="connsiteY5" fmla="*/ 1388010 h 1844266"/>
              <a:gd name="connsiteX6" fmla="*/ 366671 w 1764788"/>
              <a:gd name="connsiteY6" fmla="*/ 1199549 h 1844266"/>
              <a:gd name="connsiteX7" fmla="*/ 309259 w 1764788"/>
              <a:gd name="connsiteY7" fmla="*/ 1305367 h 1844266"/>
              <a:gd name="connsiteX8" fmla="*/ 1096846 w 1764788"/>
              <a:gd name="connsiteY8" fmla="*/ 1305367 h 1844266"/>
              <a:gd name="connsiteX9" fmla="*/ 1126065 w 1764788"/>
              <a:gd name="connsiteY9" fmla="*/ 1317470 h 1844266"/>
              <a:gd name="connsiteX10" fmla="*/ 1126553 w 1764788"/>
              <a:gd name="connsiteY10" fmla="*/ 1318647 h 1844266"/>
              <a:gd name="connsiteX11" fmla="*/ 1178443 w 1764788"/>
              <a:gd name="connsiteY11" fmla="*/ 1199550 h 1844266"/>
              <a:gd name="connsiteX12" fmla="*/ 471281 w 1764788"/>
              <a:gd name="connsiteY12" fmla="*/ 1006740 h 1844266"/>
              <a:gd name="connsiteX13" fmla="*/ 411510 w 1764788"/>
              <a:gd name="connsiteY13" fmla="*/ 1116906 h 1844266"/>
              <a:gd name="connsiteX14" fmla="*/ 1184995 w 1764788"/>
              <a:gd name="connsiteY14" fmla="*/ 1116906 h 1844266"/>
              <a:gd name="connsiteX15" fmla="*/ 1209948 w 1764788"/>
              <a:gd name="connsiteY15" fmla="*/ 1127242 h 1844266"/>
              <a:gd name="connsiteX16" fmla="*/ 1262450 w 1764788"/>
              <a:gd name="connsiteY16" fmla="*/ 1006741 h 1844266"/>
              <a:gd name="connsiteX17" fmla="*/ 580254 w 1764788"/>
              <a:gd name="connsiteY17" fmla="*/ 805889 h 1844266"/>
              <a:gd name="connsiteX18" fmla="*/ 516120 w 1764788"/>
              <a:gd name="connsiteY18" fmla="*/ 924097 h 1844266"/>
              <a:gd name="connsiteX19" fmla="*/ 1278926 w 1764788"/>
              <a:gd name="connsiteY19" fmla="*/ 924097 h 1844266"/>
              <a:gd name="connsiteX20" fmla="*/ 1295472 w 1764788"/>
              <a:gd name="connsiteY20" fmla="*/ 930951 h 1844266"/>
              <a:gd name="connsiteX21" fmla="*/ 1348350 w 1764788"/>
              <a:gd name="connsiteY21" fmla="*/ 809586 h 1844266"/>
              <a:gd name="connsiteX22" fmla="*/ 589177 w 1764788"/>
              <a:gd name="connsiteY22" fmla="*/ 809585 h 1844266"/>
              <a:gd name="connsiteX23" fmla="*/ 682497 w 1764788"/>
              <a:gd name="connsiteY23" fmla="*/ 617441 h 1844266"/>
              <a:gd name="connsiteX24" fmla="*/ 623087 w 1764788"/>
              <a:gd name="connsiteY24" fmla="*/ 726942 h 1844266"/>
              <a:gd name="connsiteX25" fmla="*/ 1358207 w 1764788"/>
              <a:gd name="connsiteY25" fmla="*/ 726942 h 1844266"/>
              <a:gd name="connsiteX26" fmla="*/ 1380360 w 1764788"/>
              <a:gd name="connsiteY26" fmla="*/ 736118 h 1844266"/>
              <a:gd name="connsiteX27" fmla="*/ 1430342 w 1764788"/>
              <a:gd name="connsiteY27" fmla="*/ 621402 h 1844266"/>
              <a:gd name="connsiteX28" fmla="*/ 692058 w 1764788"/>
              <a:gd name="connsiteY28" fmla="*/ 621401 h 1844266"/>
              <a:gd name="connsiteX29" fmla="*/ 772212 w 1764788"/>
              <a:gd name="connsiteY29" fmla="*/ 452085 h 1844266"/>
              <a:gd name="connsiteX30" fmla="*/ 725187 w 1764788"/>
              <a:gd name="connsiteY30" fmla="*/ 538758 h 1844266"/>
              <a:gd name="connsiteX31" fmla="*/ 1440437 w 1764788"/>
              <a:gd name="connsiteY31" fmla="*/ 538758 h 1844266"/>
              <a:gd name="connsiteX32" fmla="*/ 1462388 w 1764788"/>
              <a:gd name="connsiteY32" fmla="*/ 547851 h 1844266"/>
              <a:gd name="connsiteX33" fmla="*/ 1504113 w 1764788"/>
              <a:gd name="connsiteY33" fmla="*/ 452086 h 1844266"/>
              <a:gd name="connsiteX34" fmla="*/ 948027 w 1764788"/>
              <a:gd name="connsiteY34" fmla="*/ 1225 h 1844266"/>
              <a:gd name="connsiteX35" fmla="*/ 970529 w 1764788"/>
              <a:gd name="connsiteY35" fmla="*/ 3582 h 1844266"/>
              <a:gd name="connsiteX36" fmla="*/ 979328 w 1764788"/>
              <a:gd name="connsiteY36" fmla="*/ 8357 h 1844266"/>
              <a:gd name="connsiteX37" fmla="*/ 991214 w 1764788"/>
              <a:gd name="connsiteY37" fmla="*/ 48437 h 1844266"/>
              <a:gd name="connsiteX38" fmla="*/ 817051 w 1764788"/>
              <a:gd name="connsiteY38" fmla="*/ 369442 h 1844266"/>
              <a:gd name="connsiteX39" fmla="*/ 1509024 w 1764788"/>
              <a:gd name="connsiteY39" fmla="*/ 369442 h 1844266"/>
              <a:gd name="connsiteX40" fmla="*/ 1535367 w 1764788"/>
              <a:gd name="connsiteY40" fmla="*/ 380354 h 1844266"/>
              <a:gd name="connsiteX41" fmla="*/ 1690663 w 1764788"/>
              <a:gd name="connsiteY41" fmla="*/ 23922 h 1844266"/>
              <a:gd name="connsiteX42" fmla="*/ 1734464 w 1764788"/>
              <a:gd name="connsiteY42" fmla="*/ 6707 h 1844266"/>
              <a:gd name="connsiteX43" fmla="*/ 1744794 w 1764788"/>
              <a:gd name="connsiteY43" fmla="*/ 11207 h 1844266"/>
              <a:gd name="connsiteX44" fmla="*/ 1762010 w 1764788"/>
              <a:gd name="connsiteY44" fmla="*/ 55008 h 1844266"/>
              <a:gd name="connsiteX45" fmla="*/ 991143 w 1764788"/>
              <a:gd name="connsiteY45" fmla="*/ 1824272 h 1844266"/>
              <a:gd name="connsiteX46" fmla="*/ 947342 w 1764788"/>
              <a:gd name="connsiteY46" fmla="*/ 1841488 h 1844266"/>
              <a:gd name="connsiteX47" fmla="*/ 937012 w 1764788"/>
              <a:gd name="connsiteY47" fmla="*/ 1836987 h 1844266"/>
              <a:gd name="connsiteX48" fmla="*/ 919797 w 1764788"/>
              <a:gd name="connsiteY48" fmla="*/ 1793186 h 1844266"/>
              <a:gd name="connsiteX49" fmla="*/ 1011438 w 1764788"/>
              <a:gd name="connsiteY49" fmla="*/ 1582854 h 1844266"/>
              <a:gd name="connsiteX50" fmla="*/ 181299 w 1764788"/>
              <a:gd name="connsiteY50" fmla="*/ 1582853 h 1844266"/>
              <a:gd name="connsiteX51" fmla="*/ 162853 w 1764788"/>
              <a:gd name="connsiteY51" fmla="*/ 1575213 h 1844266"/>
              <a:gd name="connsiteX52" fmla="*/ 64349 w 1764788"/>
              <a:gd name="connsiteY52" fmla="*/ 1756769 h 1844266"/>
              <a:gd name="connsiteX53" fmla="*/ 24268 w 1764788"/>
              <a:gd name="connsiteY53" fmla="*/ 1768655 h 1844266"/>
              <a:gd name="connsiteX54" fmla="*/ 15469 w 1764788"/>
              <a:gd name="connsiteY54" fmla="*/ 1763881 h 1844266"/>
              <a:gd name="connsiteX55" fmla="*/ 3583 w 1764788"/>
              <a:gd name="connsiteY55" fmla="*/ 1723800 h 1844266"/>
              <a:gd name="connsiteX56" fmla="*/ 930448 w 1764788"/>
              <a:gd name="connsiteY56" fmla="*/ 15468 h 1844266"/>
              <a:gd name="connsiteX57" fmla="*/ 948027 w 1764788"/>
              <a:gd name="connsiteY57" fmla="*/ 1225 h 184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764788" h="1844266">
                <a:moveTo>
                  <a:pt x="266339" y="1384475"/>
                </a:moveTo>
                <a:lnTo>
                  <a:pt x="203546" y="1500210"/>
                </a:lnTo>
                <a:lnTo>
                  <a:pt x="1022270" y="1500210"/>
                </a:lnTo>
                <a:lnTo>
                  <a:pt x="1043597" y="1509044"/>
                </a:lnTo>
                <a:lnTo>
                  <a:pt x="1096331" y="1388011"/>
                </a:lnTo>
                <a:lnTo>
                  <a:pt x="274875" y="1388010"/>
                </a:lnTo>
                <a:close/>
                <a:moveTo>
                  <a:pt x="366671" y="1199549"/>
                </a:moveTo>
                <a:lnTo>
                  <a:pt x="309259" y="1305367"/>
                </a:lnTo>
                <a:lnTo>
                  <a:pt x="1096846" y="1305367"/>
                </a:lnTo>
                <a:cubicBezTo>
                  <a:pt x="1108257" y="1305367"/>
                  <a:pt x="1118588" y="1309992"/>
                  <a:pt x="1126065" y="1317470"/>
                </a:cubicBezTo>
                <a:lnTo>
                  <a:pt x="1126553" y="1318647"/>
                </a:lnTo>
                <a:lnTo>
                  <a:pt x="1178443" y="1199550"/>
                </a:lnTo>
                <a:close/>
                <a:moveTo>
                  <a:pt x="471281" y="1006740"/>
                </a:moveTo>
                <a:lnTo>
                  <a:pt x="411510" y="1116906"/>
                </a:lnTo>
                <a:lnTo>
                  <a:pt x="1184995" y="1116906"/>
                </a:lnTo>
                <a:lnTo>
                  <a:pt x="1209948" y="1127242"/>
                </a:lnTo>
                <a:lnTo>
                  <a:pt x="1262450" y="1006741"/>
                </a:lnTo>
                <a:close/>
                <a:moveTo>
                  <a:pt x="580254" y="805889"/>
                </a:moveTo>
                <a:lnTo>
                  <a:pt x="516120" y="924097"/>
                </a:lnTo>
                <a:lnTo>
                  <a:pt x="1278926" y="924097"/>
                </a:lnTo>
                <a:lnTo>
                  <a:pt x="1295472" y="930951"/>
                </a:lnTo>
                <a:lnTo>
                  <a:pt x="1348350" y="809586"/>
                </a:lnTo>
                <a:lnTo>
                  <a:pt x="589177" y="809585"/>
                </a:lnTo>
                <a:close/>
                <a:moveTo>
                  <a:pt x="682497" y="617441"/>
                </a:moveTo>
                <a:lnTo>
                  <a:pt x="623087" y="726942"/>
                </a:lnTo>
                <a:lnTo>
                  <a:pt x="1358207" y="726942"/>
                </a:lnTo>
                <a:lnTo>
                  <a:pt x="1380360" y="736118"/>
                </a:lnTo>
                <a:lnTo>
                  <a:pt x="1430342" y="621402"/>
                </a:lnTo>
                <a:lnTo>
                  <a:pt x="692058" y="621401"/>
                </a:lnTo>
                <a:close/>
                <a:moveTo>
                  <a:pt x="772212" y="452085"/>
                </a:moveTo>
                <a:lnTo>
                  <a:pt x="725187" y="538758"/>
                </a:lnTo>
                <a:lnTo>
                  <a:pt x="1440437" y="538758"/>
                </a:lnTo>
                <a:lnTo>
                  <a:pt x="1462388" y="547851"/>
                </a:lnTo>
                <a:lnTo>
                  <a:pt x="1504113" y="452086"/>
                </a:lnTo>
                <a:close/>
                <a:moveTo>
                  <a:pt x="948027" y="1225"/>
                </a:moveTo>
                <a:cubicBezTo>
                  <a:pt x="955280" y="-926"/>
                  <a:pt x="963354" y="-310"/>
                  <a:pt x="970529" y="3582"/>
                </a:cubicBezTo>
                <a:lnTo>
                  <a:pt x="979328" y="8357"/>
                </a:lnTo>
                <a:cubicBezTo>
                  <a:pt x="993678" y="16142"/>
                  <a:pt x="999000" y="34087"/>
                  <a:pt x="991214" y="48437"/>
                </a:cubicBezTo>
                <a:lnTo>
                  <a:pt x="817051" y="369442"/>
                </a:lnTo>
                <a:lnTo>
                  <a:pt x="1509024" y="369442"/>
                </a:lnTo>
                <a:lnTo>
                  <a:pt x="1535367" y="380354"/>
                </a:lnTo>
                <a:lnTo>
                  <a:pt x="1690663" y="23922"/>
                </a:lnTo>
                <a:cubicBezTo>
                  <a:pt x="1698005" y="7073"/>
                  <a:pt x="1717615" y="-635"/>
                  <a:pt x="1734464" y="6707"/>
                </a:cubicBezTo>
                <a:lnTo>
                  <a:pt x="1744794" y="11207"/>
                </a:lnTo>
                <a:cubicBezTo>
                  <a:pt x="1761643" y="18549"/>
                  <a:pt x="1769351" y="38159"/>
                  <a:pt x="1762010" y="55008"/>
                </a:cubicBezTo>
                <a:lnTo>
                  <a:pt x="991143" y="1824272"/>
                </a:lnTo>
                <a:cubicBezTo>
                  <a:pt x="983802" y="1841121"/>
                  <a:pt x="964192" y="1848829"/>
                  <a:pt x="947342" y="1841488"/>
                </a:cubicBezTo>
                <a:lnTo>
                  <a:pt x="937012" y="1836987"/>
                </a:lnTo>
                <a:cubicBezTo>
                  <a:pt x="920163" y="1829646"/>
                  <a:pt x="912456" y="1810036"/>
                  <a:pt x="919797" y="1793186"/>
                </a:cubicBezTo>
                <a:lnTo>
                  <a:pt x="1011438" y="1582854"/>
                </a:lnTo>
                <a:lnTo>
                  <a:pt x="181299" y="1582853"/>
                </a:lnTo>
                <a:lnTo>
                  <a:pt x="162853" y="1575213"/>
                </a:lnTo>
                <a:lnTo>
                  <a:pt x="64349" y="1756769"/>
                </a:lnTo>
                <a:cubicBezTo>
                  <a:pt x="56563" y="1771119"/>
                  <a:pt x="38618" y="1776440"/>
                  <a:pt x="24268" y="1768655"/>
                </a:cubicBezTo>
                <a:lnTo>
                  <a:pt x="15469" y="1763881"/>
                </a:lnTo>
                <a:cubicBezTo>
                  <a:pt x="1119" y="1756095"/>
                  <a:pt x="-4203" y="1738150"/>
                  <a:pt x="3583" y="1723800"/>
                </a:cubicBezTo>
                <a:lnTo>
                  <a:pt x="930448" y="15468"/>
                </a:lnTo>
                <a:cubicBezTo>
                  <a:pt x="934341" y="8293"/>
                  <a:pt x="940774" y="3375"/>
                  <a:pt x="948027" y="1225"/>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49" name="MH_Other_3"/>
          <p:cNvSpPr/>
          <p:nvPr>
            <p:custDataLst>
              <p:tags r:id="rId4"/>
            </p:custDataLst>
          </p:nvPr>
        </p:nvSpPr>
        <p:spPr>
          <a:xfrm>
            <a:off x="4506913" y="2295525"/>
            <a:ext cx="1533525" cy="349250"/>
          </a:xfrm>
          <a:prstGeom prst="cube">
            <a:avLst>
              <a:gd name="adj" fmla="val 42396"/>
            </a:avLst>
          </a:prstGeom>
          <a:solidFill>
            <a:schemeClr val="accent1"/>
          </a:solidFill>
          <a:ln w="127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32" name="MH_Other_4"/>
          <p:cNvSpPr/>
          <p:nvPr>
            <p:custDataLst>
              <p:tags r:id="rId5"/>
            </p:custDataLst>
          </p:nvPr>
        </p:nvSpPr>
        <p:spPr>
          <a:xfrm rot="1708938">
            <a:off x="4573417" y="2211639"/>
            <a:ext cx="648542" cy="1674582"/>
          </a:xfrm>
          <a:custGeom>
            <a:avLst/>
            <a:gdLst>
              <a:gd name="connsiteX0" fmla="*/ 48944 w 648542"/>
              <a:gd name="connsiteY0" fmla="*/ 1353790 h 1674582"/>
              <a:gd name="connsiteX1" fmla="*/ 48944 w 648542"/>
              <a:gd name="connsiteY1" fmla="*/ 1447008 h 1674582"/>
              <a:gd name="connsiteX2" fmla="*/ 558414 w 648542"/>
              <a:gd name="connsiteY2" fmla="*/ 1170592 h 1674582"/>
              <a:gd name="connsiteX3" fmla="*/ 574668 w 648542"/>
              <a:gd name="connsiteY3" fmla="*/ 1168889 h 1674582"/>
              <a:gd name="connsiteX4" fmla="*/ 566620 w 648542"/>
              <a:gd name="connsiteY4" fmla="*/ 1075769 h 1674582"/>
              <a:gd name="connsiteX5" fmla="*/ 55448 w 648542"/>
              <a:gd name="connsiteY5" fmla="*/ 1353108 h 1674582"/>
              <a:gd name="connsiteX6" fmla="*/ 48944 w 648542"/>
              <a:gd name="connsiteY6" fmla="*/ 1204840 h 1674582"/>
              <a:gd name="connsiteX7" fmla="*/ 48944 w 648542"/>
              <a:gd name="connsiteY7" fmla="*/ 1290072 h 1674582"/>
              <a:gd name="connsiteX8" fmla="*/ 539037 w 648542"/>
              <a:gd name="connsiteY8" fmla="*/ 1024169 h 1674582"/>
              <a:gd name="connsiteX9" fmla="*/ 561306 w 648542"/>
              <a:gd name="connsiteY9" fmla="*/ 1021836 h 1674582"/>
              <a:gd name="connsiteX10" fmla="*/ 562007 w 648542"/>
              <a:gd name="connsiteY10" fmla="*/ 1022405 h 1674582"/>
              <a:gd name="connsiteX11" fmla="*/ 554088 w 648542"/>
              <a:gd name="connsiteY11" fmla="*/ 930771 h 1674582"/>
              <a:gd name="connsiteX12" fmla="*/ 48944 w 648542"/>
              <a:gd name="connsiteY12" fmla="*/ 1049543 h 1674582"/>
              <a:gd name="connsiteX13" fmla="*/ 48944 w 648542"/>
              <a:gd name="connsiteY13" fmla="*/ 1138276 h 1674582"/>
              <a:gd name="connsiteX14" fmla="*/ 530262 w 648542"/>
              <a:gd name="connsiteY14" fmla="*/ 877134 h 1674582"/>
              <a:gd name="connsiteX15" fmla="*/ 549280 w 648542"/>
              <a:gd name="connsiteY15" fmla="*/ 875141 h 1674582"/>
              <a:gd name="connsiteX16" fmla="*/ 541268 w 648542"/>
              <a:gd name="connsiteY16" fmla="*/ 782430 h 1674582"/>
              <a:gd name="connsiteX17" fmla="*/ 48944 w 648542"/>
              <a:gd name="connsiteY17" fmla="*/ 887768 h 1674582"/>
              <a:gd name="connsiteX18" fmla="*/ 48944 w 648542"/>
              <a:gd name="connsiteY18" fmla="*/ 982978 h 1674582"/>
              <a:gd name="connsiteX19" fmla="*/ 523618 w 648542"/>
              <a:gd name="connsiteY19" fmla="*/ 725441 h 1674582"/>
              <a:gd name="connsiteX20" fmla="*/ 536228 w 648542"/>
              <a:gd name="connsiteY20" fmla="*/ 724119 h 1674582"/>
              <a:gd name="connsiteX21" fmla="*/ 528158 w 648542"/>
              <a:gd name="connsiteY21" fmla="*/ 630744 h 1674582"/>
              <a:gd name="connsiteX22" fmla="*/ 55744 w 648542"/>
              <a:gd name="connsiteY22" fmla="*/ 887055 h 1674582"/>
              <a:gd name="connsiteX23" fmla="*/ 48944 w 648542"/>
              <a:gd name="connsiteY23" fmla="*/ 735983 h 1674582"/>
              <a:gd name="connsiteX24" fmla="*/ 48944 w 648542"/>
              <a:gd name="connsiteY24" fmla="*/ 824180 h 1674582"/>
              <a:gd name="connsiteX25" fmla="*/ 506389 w 648542"/>
              <a:gd name="connsiteY25" fmla="*/ 575990 h 1674582"/>
              <a:gd name="connsiteX26" fmla="*/ 523273 w 648542"/>
              <a:gd name="connsiteY26" fmla="*/ 574221 h 1674582"/>
              <a:gd name="connsiteX27" fmla="*/ 515645 w 648542"/>
              <a:gd name="connsiteY27" fmla="*/ 485961 h 1674582"/>
              <a:gd name="connsiteX28" fmla="*/ 56230 w 648542"/>
              <a:gd name="connsiteY28" fmla="*/ 735219 h 1674582"/>
              <a:gd name="connsiteX29" fmla="*/ 48944 w 648542"/>
              <a:gd name="connsiteY29" fmla="*/ 602797 h 1674582"/>
              <a:gd name="connsiteX30" fmla="*/ 48944 w 648542"/>
              <a:gd name="connsiteY30" fmla="*/ 672607 h 1674582"/>
              <a:gd name="connsiteX31" fmla="*/ 494024 w 648542"/>
              <a:gd name="connsiteY31" fmla="*/ 431126 h 1674582"/>
              <a:gd name="connsiteX32" fmla="*/ 510754 w 648542"/>
              <a:gd name="connsiteY32" fmla="*/ 429373 h 1674582"/>
              <a:gd name="connsiteX33" fmla="*/ 504386 w 648542"/>
              <a:gd name="connsiteY33" fmla="*/ 355694 h 1674582"/>
              <a:gd name="connsiteX34" fmla="*/ 6130 w 648542"/>
              <a:gd name="connsiteY34" fmla="*/ 262880 h 1674582"/>
              <a:gd name="connsiteX35" fmla="*/ 20928 w 648542"/>
              <a:gd name="connsiteY35" fmla="*/ 256750 h 1674582"/>
              <a:gd name="connsiteX36" fmla="*/ 28016 w 648542"/>
              <a:gd name="connsiteY36" fmla="*/ 256750 h 1674582"/>
              <a:gd name="connsiteX37" fmla="*/ 48944 w 648542"/>
              <a:gd name="connsiteY37" fmla="*/ 277678 h 1674582"/>
              <a:gd name="connsiteX38" fmla="*/ 48944 w 648542"/>
              <a:gd name="connsiteY38" fmla="*/ 536232 h 1674582"/>
              <a:gd name="connsiteX39" fmla="*/ 479540 w 648542"/>
              <a:gd name="connsiteY39" fmla="*/ 302609 h 1674582"/>
              <a:gd name="connsiteX40" fmla="*/ 499617 w 648542"/>
              <a:gd name="connsiteY40" fmla="*/ 300505 h 1674582"/>
              <a:gd name="connsiteX41" fmla="*/ 475916 w 648542"/>
              <a:gd name="connsiteY41" fmla="*/ 26276 h 1674582"/>
              <a:gd name="connsiteX42" fmla="*/ 481356 w 648542"/>
              <a:gd name="connsiteY42" fmla="*/ 9085 h 1674582"/>
              <a:gd name="connsiteX43" fmla="*/ 497359 w 648542"/>
              <a:gd name="connsiteY43" fmla="*/ 776 h 1674582"/>
              <a:gd name="connsiteX44" fmla="*/ 505308 w 648542"/>
              <a:gd name="connsiteY44" fmla="*/ 88 h 1674582"/>
              <a:gd name="connsiteX45" fmla="*/ 530808 w 648542"/>
              <a:gd name="connsiteY45" fmla="*/ 21531 h 1674582"/>
              <a:gd name="connsiteX46" fmla="*/ 648454 w 648542"/>
              <a:gd name="connsiteY46" fmla="*/ 1382757 h 1674582"/>
              <a:gd name="connsiteX47" fmla="*/ 627011 w 648542"/>
              <a:gd name="connsiteY47" fmla="*/ 1408257 h 1674582"/>
              <a:gd name="connsiteX48" fmla="*/ 619062 w 648542"/>
              <a:gd name="connsiteY48" fmla="*/ 1408944 h 1674582"/>
              <a:gd name="connsiteX49" fmla="*/ 593561 w 648542"/>
              <a:gd name="connsiteY49" fmla="*/ 1387501 h 1674582"/>
              <a:gd name="connsiteX50" fmla="*/ 579576 w 648542"/>
              <a:gd name="connsiteY50" fmla="*/ 1225676 h 1674582"/>
              <a:gd name="connsiteX51" fmla="*/ 63001 w 648542"/>
              <a:gd name="connsiteY51" fmla="*/ 1505946 h 1674582"/>
              <a:gd name="connsiteX52" fmla="*/ 48944 w 648542"/>
              <a:gd name="connsiteY52" fmla="*/ 1507419 h 1674582"/>
              <a:gd name="connsiteX53" fmla="*/ 48944 w 648542"/>
              <a:gd name="connsiteY53" fmla="*/ 1653654 h 1674582"/>
              <a:gd name="connsiteX54" fmla="*/ 28016 w 648542"/>
              <a:gd name="connsiteY54" fmla="*/ 1674582 h 1674582"/>
              <a:gd name="connsiteX55" fmla="*/ 20928 w 648542"/>
              <a:gd name="connsiteY55" fmla="*/ 1674582 h 1674582"/>
              <a:gd name="connsiteX56" fmla="*/ 0 w 648542"/>
              <a:gd name="connsiteY56" fmla="*/ 1653654 h 1674582"/>
              <a:gd name="connsiteX57" fmla="*/ 0 w 648542"/>
              <a:gd name="connsiteY57" fmla="*/ 277678 h 1674582"/>
              <a:gd name="connsiteX58" fmla="*/ 6130 w 648542"/>
              <a:gd name="connsiteY58" fmla="*/ 262880 h 167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48542" h="1674582">
                <a:moveTo>
                  <a:pt x="48944" y="1353790"/>
                </a:moveTo>
                <a:lnTo>
                  <a:pt x="48944" y="1447008"/>
                </a:lnTo>
                <a:lnTo>
                  <a:pt x="558414" y="1170592"/>
                </a:lnTo>
                <a:lnTo>
                  <a:pt x="574668" y="1168889"/>
                </a:lnTo>
                <a:lnTo>
                  <a:pt x="566620" y="1075769"/>
                </a:lnTo>
                <a:lnTo>
                  <a:pt x="55448" y="1353108"/>
                </a:lnTo>
                <a:close/>
                <a:moveTo>
                  <a:pt x="48944" y="1204840"/>
                </a:moveTo>
                <a:lnTo>
                  <a:pt x="48944" y="1290072"/>
                </a:lnTo>
                <a:lnTo>
                  <a:pt x="539037" y="1024169"/>
                </a:lnTo>
                <a:cubicBezTo>
                  <a:pt x="546138" y="1020317"/>
                  <a:pt x="554128" y="1019707"/>
                  <a:pt x="561306" y="1021836"/>
                </a:cubicBezTo>
                <a:lnTo>
                  <a:pt x="562007" y="1022405"/>
                </a:lnTo>
                <a:lnTo>
                  <a:pt x="554088" y="930771"/>
                </a:lnTo>
                <a:close/>
                <a:moveTo>
                  <a:pt x="48944" y="1049543"/>
                </a:moveTo>
                <a:lnTo>
                  <a:pt x="48944" y="1138276"/>
                </a:lnTo>
                <a:lnTo>
                  <a:pt x="530262" y="877134"/>
                </a:lnTo>
                <a:lnTo>
                  <a:pt x="549280" y="875141"/>
                </a:lnTo>
                <a:lnTo>
                  <a:pt x="541268" y="782430"/>
                </a:lnTo>
                <a:close/>
                <a:moveTo>
                  <a:pt x="48944" y="887768"/>
                </a:moveTo>
                <a:lnTo>
                  <a:pt x="48944" y="982978"/>
                </a:lnTo>
                <a:lnTo>
                  <a:pt x="523618" y="725441"/>
                </a:lnTo>
                <a:lnTo>
                  <a:pt x="536228" y="724119"/>
                </a:lnTo>
                <a:lnTo>
                  <a:pt x="528158" y="630744"/>
                </a:lnTo>
                <a:lnTo>
                  <a:pt x="55744" y="887055"/>
                </a:lnTo>
                <a:close/>
                <a:moveTo>
                  <a:pt x="48944" y="735983"/>
                </a:moveTo>
                <a:lnTo>
                  <a:pt x="48944" y="824180"/>
                </a:lnTo>
                <a:lnTo>
                  <a:pt x="506389" y="575990"/>
                </a:lnTo>
                <a:lnTo>
                  <a:pt x="523273" y="574221"/>
                </a:lnTo>
                <a:lnTo>
                  <a:pt x="515645" y="485961"/>
                </a:lnTo>
                <a:lnTo>
                  <a:pt x="56230" y="735219"/>
                </a:lnTo>
                <a:close/>
                <a:moveTo>
                  <a:pt x="48944" y="602797"/>
                </a:moveTo>
                <a:lnTo>
                  <a:pt x="48944" y="672607"/>
                </a:lnTo>
                <a:lnTo>
                  <a:pt x="494024" y="431126"/>
                </a:lnTo>
                <a:lnTo>
                  <a:pt x="510754" y="429373"/>
                </a:lnTo>
                <a:lnTo>
                  <a:pt x="504386" y="355694"/>
                </a:lnTo>
                <a:close/>
                <a:moveTo>
                  <a:pt x="6130" y="262880"/>
                </a:moveTo>
                <a:cubicBezTo>
                  <a:pt x="9917" y="259093"/>
                  <a:pt x="15149" y="256750"/>
                  <a:pt x="20928" y="256750"/>
                </a:cubicBezTo>
                <a:lnTo>
                  <a:pt x="28016" y="256750"/>
                </a:lnTo>
                <a:cubicBezTo>
                  <a:pt x="39574" y="256750"/>
                  <a:pt x="48944" y="266120"/>
                  <a:pt x="48944" y="277678"/>
                </a:cubicBezTo>
                <a:lnTo>
                  <a:pt x="48944" y="536232"/>
                </a:lnTo>
                <a:lnTo>
                  <a:pt x="479540" y="302609"/>
                </a:lnTo>
                <a:lnTo>
                  <a:pt x="499617" y="300505"/>
                </a:lnTo>
                <a:lnTo>
                  <a:pt x="475916" y="26276"/>
                </a:lnTo>
                <a:cubicBezTo>
                  <a:pt x="475356" y="19794"/>
                  <a:pt x="477476" y="13699"/>
                  <a:pt x="481356" y="9085"/>
                </a:cubicBezTo>
                <a:cubicBezTo>
                  <a:pt x="485236" y="4470"/>
                  <a:pt x="490877" y="1336"/>
                  <a:pt x="497359" y="776"/>
                </a:cubicBezTo>
                <a:lnTo>
                  <a:pt x="505308" y="88"/>
                </a:lnTo>
                <a:cubicBezTo>
                  <a:pt x="518271" y="-1032"/>
                  <a:pt x="529688" y="8569"/>
                  <a:pt x="530808" y="21531"/>
                </a:cubicBezTo>
                <a:lnTo>
                  <a:pt x="648454" y="1382757"/>
                </a:lnTo>
                <a:cubicBezTo>
                  <a:pt x="649574" y="1395720"/>
                  <a:pt x="639974" y="1407137"/>
                  <a:pt x="627011" y="1408257"/>
                </a:cubicBezTo>
                <a:lnTo>
                  <a:pt x="619062" y="1408944"/>
                </a:lnTo>
                <a:cubicBezTo>
                  <a:pt x="606099" y="1410064"/>
                  <a:pt x="594682" y="1400464"/>
                  <a:pt x="593561" y="1387501"/>
                </a:cubicBezTo>
                <a:lnTo>
                  <a:pt x="579576" y="1225676"/>
                </a:lnTo>
                <a:lnTo>
                  <a:pt x="63001" y="1505946"/>
                </a:lnTo>
                <a:lnTo>
                  <a:pt x="48944" y="1507419"/>
                </a:lnTo>
                <a:lnTo>
                  <a:pt x="48944" y="1653654"/>
                </a:lnTo>
                <a:cubicBezTo>
                  <a:pt x="48944" y="1665212"/>
                  <a:pt x="39574" y="1674582"/>
                  <a:pt x="28016" y="1674582"/>
                </a:cubicBezTo>
                <a:lnTo>
                  <a:pt x="20928" y="1674582"/>
                </a:lnTo>
                <a:cubicBezTo>
                  <a:pt x="9370" y="1674582"/>
                  <a:pt x="0" y="1665212"/>
                  <a:pt x="0" y="1653654"/>
                </a:cubicBezTo>
                <a:lnTo>
                  <a:pt x="0" y="277678"/>
                </a:lnTo>
                <a:cubicBezTo>
                  <a:pt x="0" y="271899"/>
                  <a:pt x="2342" y="266667"/>
                  <a:pt x="6130" y="262880"/>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19465" name="MH_PageTitle"/>
          <p:cNvSpPr>
            <a:spLocks noGrp="1"/>
          </p:cNvSpPr>
          <p:nvPr>
            <p:ph type="title"/>
            <p:custDataLst>
              <p:tags r:id="rId6"/>
            </p:custDataLst>
          </p:nvPr>
        </p:nvSpPr>
        <p:spPr/>
        <p:txBody>
          <a:bodyPr/>
          <a:lstStyle/>
          <a:p>
            <a:pPr eaLnBrk="1" hangingPunct="1"/>
            <a:r>
              <a:rPr lang="zh-CN" altLang="en-US" dirty="0" smtClean="0">
                <a:ea typeface="宋体" charset="-122"/>
              </a:rPr>
              <a:t>相关研究</a:t>
            </a:r>
            <a:endParaRPr lang="zh-CN" altLang="en-US" dirty="0">
              <a:ea typeface="宋体" charset="-122"/>
            </a:endParaRPr>
          </a:p>
        </p:txBody>
      </p:sp>
      <p:sp>
        <p:nvSpPr>
          <p:cNvPr id="19466" name="MH_SubTitle_1"/>
          <p:cNvSpPr txBox="1">
            <a:spLocks noChangeArrowheads="1"/>
          </p:cNvSpPr>
          <p:nvPr>
            <p:custDataLst>
              <p:tags r:id="rId7"/>
            </p:custDataLst>
          </p:nvPr>
        </p:nvSpPr>
        <p:spPr bwMode="auto">
          <a:xfrm>
            <a:off x="6208713" y="2060575"/>
            <a:ext cx="18669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30000"/>
              </a:lnSpc>
              <a:spcBef>
                <a:spcPct val="0"/>
              </a:spcBef>
              <a:buClrTx/>
              <a:buFontTx/>
              <a:buNone/>
            </a:pPr>
            <a:r>
              <a:rPr lang="zh-CN" altLang="en-US" sz="2000" dirty="0" smtClean="0">
                <a:solidFill>
                  <a:srgbClr val="1D76A2"/>
                </a:solidFill>
                <a:ea typeface="宋体" charset="-122"/>
              </a:rPr>
              <a:t>本体</a:t>
            </a:r>
            <a:r>
              <a:rPr lang="en-US" altLang="zh-CN" sz="2000" dirty="0" smtClean="0">
                <a:solidFill>
                  <a:srgbClr val="1D76A2"/>
                </a:solidFill>
                <a:ea typeface="宋体" charset="-122"/>
              </a:rPr>
              <a:t>owl</a:t>
            </a:r>
            <a:endParaRPr lang="en-US" altLang="zh-CN" sz="2000" dirty="0">
              <a:solidFill>
                <a:srgbClr val="1D76A2"/>
              </a:solidFill>
              <a:ea typeface="宋体" charset="-122"/>
            </a:endParaRPr>
          </a:p>
        </p:txBody>
      </p:sp>
      <p:sp>
        <p:nvSpPr>
          <p:cNvPr id="19467" name="MH_Text_1"/>
          <p:cNvSpPr txBox="1">
            <a:spLocks noChangeArrowheads="1"/>
          </p:cNvSpPr>
          <p:nvPr>
            <p:custDataLst>
              <p:tags r:id="rId8"/>
            </p:custDataLst>
          </p:nvPr>
        </p:nvSpPr>
        <p:spPr bwMode="auto">
          <a:xfrm>
            <a:off x="6208713" y="2630488"/>
            <a:ext cx="2009775"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20000"/>
              </a:lnSpc>
              <a:spcBef>
                <a:spcPct val="0"/>
              </a:spcBef>
              <a:buClrTx/>
              <a:buFontTx/>
              <a:buNone/>
            </a:pPr>
            <a:r>
              <a:rPr lang="zh-CN" altLang="en-US" sz="1600" b="0" dirty="0" smtClean="0">
                <a:solidFill>
                  <a:srgbClr val="007AF5"/>
                </a:solidFill>
                <a:ea typeface="宋体" charset="-122"/>
              </a:rPr>
              <a:t>描述逻辑</a:t>
            </a:r>
            <a:endParaRPr lang="en-US" altLang="zh-CN" sz="1600" b="0" dirty="0">
              <a:solidFill>
                <a:srgbClr val="007AF5"/>
              </a:solidFill>
              <a:ea typeface="宋体" charset="-122"/>
            </a:endParaRPr>
          </a:p>
          <a:p>
            <a:pPr eaLnBrk="1" hangingPunct="1">
              <a:lnSpc>
                <a:spcPct val="120000"/>
              </a:lnSpc>
              <a:spcBef>
                <a:spcPct val="0"/>
              </a:spcBef>
              <a:buClrTx/>
              <a:buFontTx/>
              <a:buNone/>
            </a:pPr>
            <a:r>
              <a:rPr lang="en-US" altLang="zh-CN" sz="1600" b="0" dirty="0" smtClean="0">
                <a:solidFill>
                  <a:srgbClr val="007AF5"/>
                </a:solidFill>
                <a:ea typeface="宋体" charset="-122"/>
              </a:rPr>
              <a:t>W3C</a:t>
            </a:r>
            <a:r>
              <a:rPr lang="zh-CN" altLang="en-US" sz="1600" b="0" dirty="0" smtClean="0">
                <a:solidFill>
                  <a:srgbClr val="007AF5"/>
                </a:solidFill>
                <a:ea typeface="宋体" charset="-122"/>
              </a:rPr>
              <a:t>标准</a:t>
            </a:r>
            <a:endParaRPr lang="en-US" altLang="zh-CN" sz="1600" b="0" dirty="0" smtClean="0">
              <a:solidFill>
                <a:srgbClr val="007AF5"/>
              </a:solidFill>
              <a:ea typeface="宋体" charset="-122"/>
            </a:endParaRPr>
          </a:p>
          <a:p>
            <a:pPr eaLnBrk="1" hangingPunct="1">
              <a:lnSpc>
                <a:spcPct val="120000"/>
              </a:lnSpc>
              <a:spcBef>
                <a:spcPct val="0"/>
              </a:spcBef>
              <a:buClrTx/>
              <a:buFontTx/>
              <a:buNone/>
            </a:pPr>
            <a:r>
              <a:rPr lang="zh-CN" altLang="en-US" sz="1600" b="0" dirty="0" smtClean="0">
                <a:solidFill>
                  <a:srgbClr val="007AF5"/>
                </a:solidFill>
                <a:ea typeface="宋体" charset="-122"/>
              </a:rPr>
              <a:t>丰富的应用编程</a:t>
            </a:r>
            <a:r>
              <a:rPr lang="en-US" altLang="zh-CN" sz="1600" b="0" dirty="0" smtClean="0">
                <a:solidFill>
                  <a:srgbClr val="007AF5"/>
                </a:solidFill>
                <a:ea typeface="宋体" charset="-122"/>
              </a:rPr>
              <a:t>API</a:t>
            </a:r>
          </a:p>
          <a:p>
            <a:pPr eaLnBrk="1" hangingPunct="1">
              <a:lnSpc>
                <a:spcPct val="120000"/>
              </a:lnSpc>
              <a:spcBef>
                <a:spcPct val="0"/>
              </a:spcBef>
              <a:buClrTx/>
              <a:buFontTx/>
              <a:buNone/>
            </a:pPr>
            <a:endParaRPr lang="en-US" altLang="zh-CN" sz="1600" b="0" dirty="0">
              <a:solidFill>
                <a:srgbClr val="007AF5"/>
              </a:solidFill>
              <a:ea typeface="宋体" charset="-122"/>
            </a:endParaRPr>
          </a:p>
        </p:txBody>
      </p:sp>
      <p:sp>
        <p:nvSpPr>
          <p:cNvPr id="19468" name="MH_SubTitle_2"/>
          <p:cNvSpPr txBox="1">
            <a:spLocks noChangeArrowheads="1"/>
          </p:cNvSpPr>
          <p:nvPr>
            <p:custDataLst>
              <p:tags r:id="rId9"/>
            </p:custDataLst>
          </p:nvPr>
        </p:nvSpPr>
        <p:spPr bwMode="auto">
          <a:xfrm>
            <a:off x="5343525" y="3460750"/>
            <a:ext cx="22256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30000"/>
              </a:lnSpc>
              <a:spcBef>
                <a:spcPct val="0"/>
              </a:spcBef>
              <a:buClrTx/>
              <a:buFontTx/>
              <a:buNone/>
            </a:pPr>
            <a:r>
              <a:rPr lang="zh-CN" altLang="en-US" sz="2000" dirty="0" smtClean="0">
                <a:solidFill>
                  <a:srgbClr val="1D76A2"/>
                </a:solidFill>
                <a:ea typeface="宋体" charset="-122"/>
              </a:rPr>
              <a:t>一阶逻辑</a:t>
            </a:r>
            <a:endParaRPr lang="en-US" altLang="zh-CN" sz="2000" dirty="0">
              <a:solidFill>
                <a:srgbClr val="1D76A2"/>
              </a:solidFill>
              <a:ea typeface="宋体" charset="-122"/>
            </a:endParaRPr>
          </a:p>
        </p:txBody>
      </p:sp>
      <p:sp>
        <p:nvSpPr>
          <p:cNvPr id="19469" name="MH_Text_2"/>
          <p:cNvSpPr txBox="1">
            <a:spLocks noChangeArrowheads="1"/>
          </p:cNvSpPr>
          <p:nvPr>
            <p:custDataLst>
              <p:tags r:id="rId10"/>
            </p:custDataLst>
          </p:nvPr>
        </p:nvSpPr>
        <p:spPr bwMode="auto">
          <a:xfrm>
            <a:off x="5343525" y="4033838"/>
            <a:ext cx="39560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20000"/>
              </a:lnSpc>
              <a:spcBef>
                <a:spcPct val="0"/>
              </a:spcBef>
              <a:buClrTx/>
              <a:buFontTx/>
              <a:buNone/>
            </a:pPr>
            <a:r>
              <a:rPr lang="zh-CN" altLang="en-US" sz="1600" b="0" dirty="0" smtClean="0">
                <a:solidFill>
                  <a:srgbClr val="007AF5"/>
                </a:solidFill>
                <a:ea typeface="宋体" charset="-122"/>
              </a:rPr>
              <a:t>描述逻辑是一阶逻辑的可判定子集</a:t>
            </a:r>
            <a:endParaRPr lang="en-US" altLang="zh-CN" sz="1600" b="0" dirty="0" smtClean="0">
              <a:solidFill>
                <a:srgbClr val="007AF5"/>
              </a:solidFill>
              <a:ea typeface="宋体" charset="-122"/>
            </a:endParaRPr>
          </a:p>
          <a:p>
            <a:pPr eaLnBrk="1" hangingPunct="1">
              <a:lnSpc>
                <a:spcPct val="120000"/>
              </a:lnSpc>
              <a:spcBef>
                <a:spcPct val="0"/>
              </a:spcBef>
              <a:buClrTx/>
              <a:buFontTx/>
              <a:buNone/>
            </a:pPr>
            <a:r>
              <a:rPr lang="en-US" altLang="zh-CN" sz="1600" b="0" dirty="0" smtClean="0">
                <a:solidFill>
                  <a:srgbClr val="007AF5"/>
                </a:solidFill>
                <a:ea typeface="宋体" charset="-122"/>
              </a:rPr>
              <a:t>SMT</a:t>
            </a:r>
            <a:r>
              <a:rPr lang="zh-CN" altLang="en-US" sz="1600" b="0" dirty="0" smtClean="0">
                <a:solidFill>
                  <a:srgbClr val="007AF5"/>
                </a:solidFill>
                <a:ea typeface="宋体" charset="-122"/>
              </a:rPr>
              <a:t>证明器应用广泛</a:t>
            </a:r>
            <a:endParaRPr lang="en-US" altLang="zh-CN" sz="1600" b="0" dirty="0">
              <a:solidFill>
                <a:srgbClr val="007AF5"/>
              </a:solidFill>
              <a:ea typeface="宋体" charset="-122"/>
            </a:endParaRPr>
          </a:p>
          <a:p>
            <a:pPr eaLnBrk="1" hangingPunct="1">
              <a:lnSpc>
                <a:spcPct val="120000"/>
              </a:lnSpc>
              <a:spcBef>
                <a:spcPct val="0"/>
              </a:spcBef>
              <a:buClrTx/>
              <a:buFontTx/>
              <a:buNone/>
            </a:pPr>
            <a:r>
              <a:rPr lang="zh-CN" altLang="en-US" sz="1600" b="0" dirty="0" smtClean="0">
                <a:solidFill>
                  <a:srgbClr val="007AF5"/>
                </a:solidFill>
                <a:ea typeface="宋体" charset="-122"/>
              </a:rPr>
              <a:t>函数算子支持</a:t>
            </a:r>
            <a:endParaRPr lang="en-US" altLang="zh-CN" sz="1600" b="0" dirty="0" smtClean="0">
              <a:solidFill>
                <a:srgbClr val="007AF5"/>
              </a:solidFill>
              <a:ea typeface="宋体" charset="-122"/>
            </a:endParaRPr>
          </a:p>
          <a:p>
            <a:pPr eaLnBrk="1" hangingPunct="1">
              <a:lnSpc>
                <a:spcPct val="120000"/>
              </a:lnSpc>
              <a:spcBef>
                <a:spcPct val="0"/>
              </a:spcBef>
              <a:buClrTx/>
              <a:buFontTx/>
              <a:buNone/>
            </a:pPr>
            <a:endParaRPr lang="en-US" altLang="zh-CN" sz="1600" b="0" dirty="0">
              <a:solidFill>
                <a:srgbClr val="007AF5"/>
              </a:solidFill>
              <a:ea typeface="宋体" charset="-122"/>
            </a:endParaRPr>
          </a:p>
        </p:txBody>
      </p:sp>
      <p:sp>
        <p:nvSpPr>
          <p:cNvPr id="43" name="KSO_Shape"/>
          <p:cNvSpPr/>
          <p:nvPr/>
        </p:nvSpPr>
        <p:spPr>
          <a:xfrm>
            <a:off x="900113" y="2200275"/>
            <a:ext cx="1606550" cy="1606550"/>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rgbClr val="02A0D8"/>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2800" dirty="0" smtClean="0">
                <a:solidFill>
                  <a:schemeClr val="bg1"/>
                </a:solidFill>
                <a:latin typeface="Verdana" charset="0"/>
                <a:ea typeface="宋体" charset="-122"/>
              </a:rPr>
              <a:t>推理</a:t>
            </a:r>
            <a:endParaRPr lang="en-US" altLang="zh-CN" sz="2800" dirty="0" smtClean="0">
              <a:solidFill>
                <a:schemeClr val="bg1"/>
              </a:solidFill>
              <a:latin typeface="Verdana" charset="0"/>
              <a:ea typeface="宋体" charset="-122"/>
            </a:endParaRPr>
          </a:p>
        </p:txBody>
      </p:sp>
    </p:spTree>
    <p:custDataLst>
      <p:tags r:id="rId1"/>
    </p:custDataLst>
    <p:extLst>
      <p:ext uri="{BB962C8B-B14F-4D97-AF65-F5344CB8AC3E}">
        <p14:creationId xmlns:p14="http://schemas.microsoft.com/office/powerpoint/2010/main" val="1378815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21506"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07"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21508" name="MH_Number_2" descr="#wm#_48_07_*Z"/>
          <p:cNvSpPr>
            <a:spLocks noChangeArrowheads="1"/>
          </p:cNvSpPr>
          <p:nvPr>
            <p:custDataLst>
              <p:tags r:id="rId5"/>
            </p:custDataLst>
          </p:nvPr>
        </p:nvSpPr>
        <p:spPr bwMode="auto">
          <a:xfrm>
            <a:off x="1698625" y="2844800"/>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2</a:t>
            </a:r>
            <a:endParaRPr lang="zh-CN" altLang="zh-CN" sz="2400">
              <a:solidFill>
                <a:srgbClr val="FFFFFF"/>
              </a:solidFill>
              <a:latin typeface="Arial" charset="0"/>
              <a:ea typeface="宋体" charset="-122"/>
              <a:cs typeface="Times New Roman" charset="0"/>
              <a:sym typeface="Arial" charset="0"/>
            </a:endParaRPr>
          </a:p>
        </p:txBody>
      </p:sp>
      <p:sp>
        <p:nvSpPr>
          <p:cNvPr id="21509"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0" name="MH_Entry_2"/>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需求分析</a:t>
            </a:r>
          </a:p>
        </p:txBody>
      </p:sp>
      <p:sp>
        <p:nvSpPr>
          <p:cNvPr id="21511" name="MH_Number_3" descr="#wm#_48_07_*Z"/>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21512"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3" name="MH_Entry_3"/>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21514"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21515"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6"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系统测试</a:t>
            </a:r>
          </a:p>
        </p:txBody>
      </p:sp>
      <p:sp>
        <p:nvSpPr>
          <p:cNvPr id="21517"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21518"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9"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p:txBody>
          <a:bodyPr/>
          <a:lstStyle/>
          <a:p>
            <a:r>
              <a:rPr lang="zh-CN" altLang="en-US">
                <a:ea typeface="宋体" charset="-122"/>
              </a:rPr>
              <a:t>需求分析</a:t>
            </a:r>
          </a:p>
        </p:txBody>
      </p:sp>
      <p:graphicFrame>
        <p:nvGraphicFramePr>
          <p:cNvPr id="3" name="图示 2"/>
          <p:cNvGraphicFramePr/>
          <p:nvPr>
            <p:extLst>
              <p:ext uri="{D42A27DB-BD31-4B8C-83A1-F6EECF244321}">
                <p14:modId xmlns:p14="http://schemas.microsoft.com/office/powerpoint/2010/main" val="1401665204"/>
              </p:ext>
            </p:extLst>
          </p:nvPr>
        </p:nvGraphicFramePr>
        <p:xfrm>
          <a:off x="1259632" y="1268760"/>
          <a:ext cx="6120680" cy="432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1" name="TextBox 3"/>
          <p:cNvSpPr txBox="1">
            <a:spLocks noChangeArrowheads="1"/>
          </p:cNvSpPr>
          <p:nvPr/>
        </p:nvSpPr>
        <p:spPr bwMode="auto">
          <a:xfrm>
            <a:off x="3173413" y="5899150"/>
            <a:ext cx="18277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dirty="0">
                <a:solidFill>
                  <a:srgbClr val="001933"/>
                </a:solidFill>
                <a:latin typeface="Arial" charset="0"/>
                <a:ea typeface="宋体" charset="-122"/>
              </a:rPr>
              <a:t>图</a:t>
            </a:r>
            <a:r>
              <a:rPr lang="en-US" altLang="zh-CN" sz="1600" b="0" dirty="0" smtClean="0">
                <a:solidFill>
                  <a:srgbClr val="001933"/>
                </a:solidFill>
                <a:latin typeface="Arial" charset="0"/>
                <a:ea typeface="宋体" charset="-122"/>
              </a:rPr>
              <a:t>2-1</a:t>
            </a:r>
            <a:r>
              <a:rPr lang="zh-CN" altLang="en-US" sz="1600" b="0" dirty="0">
                <a:solidFill>
                  <a:srgbClr val="001933"/>
                </a:solidFill>
                <a:latin typeface="Arial" charset="0"/>
                <a:ea typeface="宋体" charset="-122"/>
              </a:rPr>
              <a:t> </a:t>
            </a:r>
            <a:r>
              <a:rPr lang="zh-CN" altLang="en-US" sz="1600" b="0" dirty="0" smtClean="0">
                <a:solidFill>
                  <a:srgbClr val="001933"/>
                </a:solidFill>
                <a:latin typeface="Arial" charset="0"/>
                <a:ea typeface="宋体" charset="-122"/>
              </a:rPr>
              <a:t> </a:t>
            </a:r>
            <a:r>
              <a:rPr lang="zh-CN" altLang="en-US" sz="1600" b="0" dirty="0">
                <a:solidFill>
                  <a:srgbClr val="001933"/>
                </a:solidFill>
                <a:latin typeface="Arial" charset="0"/>
                <a:ea typeface="宋体" charset="-122"/>
              </a:rPr>
              <a:t>需求分析图</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MH_Number_1" descr="#wm#_48_07_*Z">
            <a:hlinkClick r:id="rId21"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23554"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55" name="MH_Entry_1">
            <a:hlinkClick r:id="rId21"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23556" name="MH_Number_2" descr="#wm#_48_07_*Z">
            <a:hlinkClick r:id="rId21"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23557"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58" name="MH_Entry_2">
            <a:hlinkClick r:id="rId21"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需求分析</a:t>
            </a:r>
          </a:p>
        </p:txBody>
      </p:sp>
      <p:sp>
        <p:nvSpPr>
          <p:cNvPr id="23559" name="MH_Number_3" descr="#wm#_48_07_*Z"/>
          <p:cNvSpPr>
            <a:spLocks noChangeArrowheads="1"/>
          </p:cNvSpPr>
          <p:nvPr>
            <p:custDataLst>
              <p:tags r:id="rId8"/>
            </p:custDataLst>
          </p:nvPr>
        </p:nvSpPr>
        <p:spPr bwMode="auto">
          <a:xfrm>
            <a:off x="1698625" y="3530600"/>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3</a:t>
            </a:r>
            <a:endParaRPr lang="zh-CN" altLang="zh-CN" sz="2400">
              <a:solidFill>
                <a:srgbClr val="FFFFFF"/>
              </a:solidFill>
              <a:latin typeface="Arial" charset="0"/>
              <a:ea typeface="宋体" charset="-122"/>
              <a:cs typeface="Times New Roman" charset="0"/>
              <a:sym typeface="Arial" charset="0"/>
            </a:endParaRPr>
          </a:p>
        </p:txBody>
      </p:sp>
      <p:sp>
        <p:nvSpPr>
          <p:cNvPr id="23560"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61" name="MH_Entry_3"/>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系统设计与实现</a:t>
            </a:r>
          </a:p>
        </p:txBody>
      </p:sp>
      <p:sp>
        <p:nvSpPr>
          <p:cNvPr id="23562"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23563"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64"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dirty="0">
                <a:solidFill>
                  <a:srgbClr val="ABABAB"/>
                </a:solidFill>
                <a:latin typeface="Arial" charset="0"/>
                <a:ea typeface="宋体" charset="-122"/>
              </a:rPr>
              <a:t>系统测试</a:t>
            </a:r>
          </a:p>
        </p:txBody>
      </p:sp>
      <p:sp>
        <p:nvSpPr>
          <p:cNvPr id="23565"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23566"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67"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p:txBody>
          <a:bodyPr/>
          <a:lstStyle/>
          <a:p>
            <a:r>
              <a:rPr lang="zh-CN" altLang="en-US">
                <a:ea typeface="宋体" charset="-122"/>
              </a:rPr>
              <a:t>系统设计与实现</a:t>
            </a:r>
            <a:r>
              <a:rPr lang="en-US" altLang="zh-CN">
                <a:ea typeface="宋体" charset="-122"/>
              </a:rPr>
              <a:t>-</a:t>
            </a:r>
            <a:r>
              <a:rPr lang="zh-CN" altLang="en-US">
                <a:ea typeface="宋体" charset="-122"/>
              </a:rPr>
              <a:t>系统架构</a:t>
            </a:r>
          </a:p>
        </p:txBody>
      </p:sp>
      <p:sp>
        <p:nvSpPr>
          <p:cNvPr id="24579" name="TextBox 3"/>
          <p:cNvSpPr txBox="1">
            <a:spLocks noChangeArrowheads="1"/>
          </p:cNvSpPr>
          <p:nvPr/>
        </p:nvSpPr>
        <p:spPr bwMode="auto">
          <a:xfrm>
            <a:off x="3454752" y="5798662"/>
            <a:ext cx="1967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1800" b="0" dirty="0" smtClean="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3-1</a:t>
            </a:r>
            <a:r>
              <a:rPr lang="zh-CN" altLang="en-US" sz="1800" b="0" dirty="0" smtClean="0">
                <a:solidFill>
                  <a:srgbClr val="001933"/>
                </a:solidFill>
                <a:latin typeface="Arial" charset="0"/>
                <a:ea typeface="宋体" charset="-122"/>
              </a:rPr>
              <a:t> 系统</a:t>
            </a:r>
            <a:r>
              <a:rPr lang="zh-CN" altLang="en-US" sz="1800" b="0" dirty="0">
                <a:solidFill>
                  <a:srgbClr val="001933"/>
                </a:solidFill>
                <a:latin typeface="Arial" charset="0"/>
                <a:ea typeface="宋体" charset="-122"/>
              </a:rPr>
              <a:t>结构图</a:t>
            </a:r>
          </a:p>
        </p:txBody>
      </p:sp>
      <p:pic>
        <p:nvPicPr>
          <p:cNvPr id="6" name="图片 12"/>
          <p:cNvPicPr/>
          <p:nvPr/>
        </p:nvPicPr>
        <p:blipFill>
          <a:blip r:embed="rId3"/>
          <a:stretch>
            <a:fillRect/>
          </a:stretch>
        </p:blipFill>
        <p:spPr>
          <a:xfrm>
            <a:off x="2051720" y="1268760"/>
            <a:ext cx="4896544" cy="4392488"/>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304"/>
  <p:tag name="MH_SECTIONID" val="305,306,307,308,309,"/>
</p:tagLst>
</file>

<file path=ppt/tags/tag1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10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10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10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11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11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11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11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11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11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12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21.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2.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3.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4.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5.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6.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12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12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13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13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13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13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13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14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14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14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6.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47.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MH_TYPE" val="CONTENTS"/>
  <p:tag name="ID" val="626766"/>
</p:tagLst>
</file>

<file path=ppt/tags/tag2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2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3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4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Text"/>
  <p:tag name="MH" val="20160308180331"/>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PageTitle"/>
  <p:tag name="MH_ORDER" val="PageTitle"/>
</p:tagLst>
</file>

<file path=ppt/tags/tag42.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3"/>
</p:tagLst>
</file>

<file path=ppt/tags/tag44.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3"/>
</p:tagLst>
</file>

<file path=ppt/tags/tag51.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4"/>
</p:tagLst>
</file>

<file path=ppt/tags/tag52.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LiuChBZh#"/>
  <p:tag name="MH_LAYOUT" val="SubTitleText"/>
  <p:tag name="MH" val="20160308173335"/>
  <p:tag name="MH_LIBRARY" val="GRAPHIC"/>
</p:tagLst>
</file>

<file path=ppt/tags/tag55.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3"/>
</p:tagLst>
</file>

<file path=ppt/tags/tag58.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4"/>
</p:tagLst>
</file>

<file path=ppt/tags/tag59.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PageTitle"/>
  <p:tag name="MH_ORDER" val="PageTitle"/>
</p:tagLst>
</file>

<file path=ppt/tags/tag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SubTitle"/>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Text"/>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SubTitle"/>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Text"/>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6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6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7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7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7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8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8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9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9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9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9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9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9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9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heme/theme1.xml><?xml version="1.0" encoding="utf-8"?>
<a:theme xmlns:a="http://schemas.openxmlformats.org/drawingml/2006/main" name="147TGp_edu_light_v2">
  <a:themeElements>
    <a:clrScheme name="147TGp_edu_light_v2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147TGp_edu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47TGp_edu_light_v2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147TGp_edu_light_v2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147TGp_edu_light_v2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147TGp_edu_light_v2</Template>
  <TotalTime>4373</TotalTime>
  <Words>2235</Words>
  <Application>Microsoft Macintosh PowerPoint</Application>
  <PresentationFormat>On-screen Show (4:3)</PresentationFormat>
  <Paragraphs>283</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Calibri</vt:lpstr>
      <vt:lpstr>DengXian</vt:lpstr>
      <vt:lpstr>Times New Roman</vt:lpstr>
      <vt:lpstr>Verdana</vt:lpstr>
      <vt:lpstr>Wingdings</vt:lpstr>
      <vt:lpstr>华文细黑</vt:lpstr>
      <vt:lpstr>宋体</vt:lpstr>
      <vt:lpstr>微软雅黑</vt:lpstr>
      <vt:lpstr>造字工房悦黑体验版纤细体</vt:lpstr>
      <vt:lpstr>黑体</vt:lpstr>
      <vt:lpstr>Arial</vt:lpstr>
      <vt:lpstr>147TGp_edu_light_v2</vt:lpstr>
      <vt:lpstr>物联网系统的知识子系统的设计与实现 </vt:lpstr>
      <vt:lpstr>PowerPoint Presentation</vt:lpstr>
      <vt:lpstr>PowerPoint Presentation</vt:lpstr>
      <vt:lpstr>物联网</vt:lpstr>
      <vt:lpstr>相关研究</vt:lpstr>
      <vt:lpstr>PowerPoint Presentation</vt:lpstr>
      <vt:lpstr>需求分析</vt:lpstr>
      <vt:lpstr>PowerPoint Presentation</vt:lpstr>
      <vt:lpstr>系统设计与实现-系统架构</vt:lpstr>
      <vt:lpstr>系统设计与实现-知识管理模块</vt:lpstr>
      <vt:lpstr>系统设计与实现-知识管理模块</vt:lpstr>
      <vt:lpstr>系统设计与实现-推理模块</vt:lpstr>
      <vt:lpstr>系统设计与实现-推理模块</vt:lpstr>
      <vt:lpstr>系统设计与实现-推理模块</vt:lpstr>
      <vt:lpstr>系统设计与实现-推理模块</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BOHAI BANK</dc:creator>
  <cp:lastModifiedBy>Hui Chen</cp:lastModifiedBy>
  <cp:revision>142</cp:revision>
  <dcterms:created xsi:type="dcterms:W3CDTF">2007-10-25T04:24:10Z</dcterms:created>
  <dcterms:modified xsi:type="dcterms:W3CDTF">2017-03-09T12:00:05Z</dcterms:modified>
</cp:coreProperties>
</file>